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00" d="100"/>
          <a:sy n="100" d="100"/>
        </p:scale>
        <p:origin x="91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649C5-DC26-46F7-9465-DD78645617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FE2CF0-5A21-47ED-B639-FDB62C22E1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C82066-95B7-49A9-96D9-A9A500C47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1B82-1CB3-4A57-B90D-D9FA33D1C383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8B3CFD-E52F-4AC3-874E-10B932257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F83B02-3819-4A85-9057-9285A20C1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A994C-0C57-457D-A27F-140644304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772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2A514-E113-4CA9-8E09-06BE2FCE3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779CB8-EE31-46E6-8F10-6A45B3EDD5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B5A122-CECB-4D51-989F-0743A8AB1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1B82-1CB3-4A57-B90D-D9FA33D1C383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F40C3E-F47C-4618-A91D-62440060F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529A27-E72B-45F8-BD41-00C61FDBF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A994C-0C57-457D-A27F-140644304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595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0AA1F7-6FEF-4029-B8C1-9D53B9BBD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011696-7129-4F91-A994-EF088676B0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8447DE-F17C-465D-847F-EF356521D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1B82-1CB3-4A57-B90D-D9FA33D1C383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842461-7432-45A3-834A-5D41D4400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F9047D-A709-4BBE-BAF7-24FE55AA9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A994C-0C57-457D-A27F-140644304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1D5AE-E9F1-4E9E-934F-913892C01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58970C-9627-4103-BF63-8084C565F7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E741BF-4B40-4431-A4DF-52F8679B0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1B82-1CB3-4A57-B90D-D9FA33D1C383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1F6E6-4486-48E4-8E3B-BDFF94095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7AFF31-5E98-4584-8E69-424D5343E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A994C-0C57-457D-A27F-140644304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934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3FE67-2B58-481A-91E5-C8CF27639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7F1586-4218-4BEE-A564-173E9488F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503B5C-F69C-428E-ACD6-F1739727F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1B82-1CB3-4A57-B90D-D9FA33D1C383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7D7FEC-9217-425E-9677-DBA878B70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C899D7-55BB-44FE-B9FD-9D25D0F52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A994C-0C57-457D-A27F-140644304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907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B8FAC-B950-4EA1-AD01-6758F1389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7EA27-DF2E-4FA0-A75A-FC08F00B5F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A96D74-A6F9-490F-AF93-BD4E4A0D9B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BC4F2C-41B9-453E-B42A-5031C54D6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1B82-1CB3-4A57-B90D-D9FA33D1C383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4771B8-C016-48E2-90AA-18DB28F72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DFA7F3-2437-4B47-AD27-C32F2EB87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A994C-0C57-457D-A27F-140644304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488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8CA7B-B524-4C27-8654-D31C275C0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1DFF0B-D40A-4147-AEBD-98D012E474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6BDD9E-4303-4F3B-B62C-EF900EA024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DE678E-F841-4E4B-BF93-0078FD2BE7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9ACFB1-3EBD-4297-B062-684ACB377A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93768D-60B0-468C-8D94-DE21B002D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1B82-1CB3-4A57-B90D-D9FA33D1C383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4A20A8-8696-4B81-A671-8702EDD8D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21299A-8AF6-4FBD-A232-6323103F0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A994C-0C57-457D-A27F-140644304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356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885D4-1EC1-496C-BE91-96522B531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D9B820-9DBC-4E32-8232-131968D7E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1B82-1CB3-4A57-B90D-D9FA33D1C383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432874-CC82-4A6B-8212-92F2748E1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37A7F9-3016-4A7C-ABDD-29300FF59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A994C-0C57-457D-A27F-140644304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390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8EDFC5-C906-4F75-AB75-24724550C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1B82-1CB3-4A57-B90D-D9FA33D1C383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A3BADF-DD94-491E-BE40-0594CE58A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FFA921-C3F9-4322-A321-FFA3BCB6E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A994C-0C57-457D-A27F-140644304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172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F8AA8-E7BE-4584-80C5-CDFB68128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028CD-3719-4943-869F-685B4C6E3E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8BB308-2EF6-46AC-836C-0E8B57AA20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420BD8-AA1A-42BA-8F5A-BA9D59F6A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1B82-1CB3-4A57-B90D-D9FA33D1C383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0A5B99-F2EB-4180-9BAD-A3A9738AB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8E97D4-28E0-4C48-8DD8-D9B77F1E8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A994C-0C57-457D-A27F-140644304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238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AD002-8354-4BA0-8372-90FC5F73A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69420F-BEC4-4B73-AFCE-7E5CD4F2E6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6624B6-C75C-45B6-9B6F-AC5536AFE2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6175B-6AE7-4234-9EC5-DA87B9141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1B82-1CB3-4A57-B90D-D9FA33D1C383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1FF9D7-19F4-4184-A43C-C8B376D65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75B0C9-09B5-4A9A-9710-84A1621CD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A994C-0C57-457D-A27F-140644304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755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471CC0-A3C8-4D84-B47F-81F715CCA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48CA64-E693-4DBB-9B5C-C5E745A4CB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0FB0E2-FBDB-413A-B40B-87193A73D5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C1B82-1CB3-4A57-B90D-D9FA33D1C383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9AE65D-3EB3-456C-909A-F887EFC29F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70ECB0-43B5-4028-95E5-D332D74481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A994C-0C57-457D-A27F-140644304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854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55D35CD-C5B0-412B-A7E2-5E798634327E}"/>
              </a:ext>
            </a:extLst>
          </p:cNvPr>
          <p:cNvSpPr/>
          <p:nvPr/>
        </p:nvSpPr>
        <p:spPr>
          <a:xfrm>
            <a:off x="4276725" y="1590675"/>
            <a:ext cx="3638550" cy="3695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E25DF82-5CBD-46D8-8EB7-C4239742D59E}"/>
              </a:ext>
            </a:extLst>
          </p:cNvPr>
          <p:cNvSpPr/>
          <p:nvPr/>
        </p:nvSpPr>
        <p:spPr>
          <a:xfrm>
            <a:off x="4733924" y="2133600"/>
            <a:ext cx="2724151" cy="26765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A1636CA-CF5A-4945-A0AB-EBA627119C5D}"/>
              </a:ext>
            </a:extLst>
          </p:cNvPr>
          <p:cNvGrpSpPr/>
          <p:nvPr/>
        </p:nvGrpSpPr>
        <p:grpSpPr>
          <a:xfrm>
            <a:off x="7238997" y="2324100"/>
            <a:ext cx="904877" cy="2324100"/>
            <a:chOff x="7238997" y="2324100"/>
            <a:chExt cx="904877" cy="23241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478D5C8-3C27-4EF2-A678-22E9585078A2}"/>
                </a:ext>
              </a:extLst>
            </p:cNvPr>
            <p:cNvSpPr/>
            <p:nvPr/>
          </p:nvSpPr>
          <p:spPr>
            <a:xfrm>
              <a:off x="7238997" y="2324100"/>
              <a:ext cx="200025" cy="23241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5FCA058-9C6A-4551-A7E9-419DBDC72A9D}"/>
                </a:ext>
              </a:extLst>
            </p:cNvPr>
            <p:cNvSpPr/>
            <p:nvPr/>
          </p:nvSpPr>
          <p:spPr>
            <a:xfrm>
              <a:off x="7943849" y="2324100"/>
              <a:ext cx="200025" cy="23241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0040474-36AE-4E52-8D4F-30623147B1D9}"/>
              </a:ext>
            </a:extLst>
          </p:cNvPr>
          <p:cNvGrpSpPr/>
          <p:nvPr/>
        </p:nvGrpSpPr>
        <p:grpSpPr>
          <a:xfrm>
            <a:off x="4052886" y="2324100"/>
            <a:ext cx="904877" cy="2324100"/>
            <a:chOff x="7238997" y="2324100"/>
            <a:chExt cx="904877" cy="23241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6382CE8-C78D-486A-8534-D1D0C0A9951E}"/>
                </a:ext>
              </a:extLst>
            </p:cNvPr>
            <p:cNvSpPr/>
            <p:nvPr/>
          </p:nvSpPr>
          <p:spPr>
            <a:xfrm>
              <a:off x="7238997" y="2324100"/>
              <a:ext cx="200025" cy="23241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FB602A2-7DDD-4474-8267-0AD0868584B6}"/>
                </a:ext>
              </a:extLst>
            </p:cNvPr>
            <p:cNvSpPr/>
            <p:nvPr/>
          </p:nvSpPr>
          <p:spPr>
            <a:xfrm>
              <a:off x="7943849" y="2324100"/>
              <a:ext cx="200025" cy="23241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B899492-3DAD-4E62-8760-98CBFF367745}"/>
              </a:ext>
            </a:extLst>
          </p:cNvPr>
          <p:cNvCxnSpPr/>
          <p:nvPr/>
        </p:nvCxnSpPr>
        <p:spPr>
          <a:xfrm flipH="1">
            <a:off x="2743200" y="3429000"/>
            <a:ext cx="335280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4C1BF806-661E-4C3A-B356-287869FA1EE8}"/>
              </a:ext>
            </a:extLst>
          </p:cNvPr>
          <p:cNvSpPr txBox="1"/>
          <p:nvPr/>
        </p:nvSpPr>
        <p:spPr>
          <a:xfrm>
            <a:off x="2994082" y="3102530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9A8530F-8757-48BC-A7B3-64549B51D28C}"/>
              </a:ext>
            </a:extLst>
          </p:cNvPr>
          <p:cNvCxnSpPr>
            <a:cxnSpLocks/>
          </p:cNvCxnSpPr>
          <p:nvPr/>
        </p:nvCxnSpPr>
        <p:spPr>
          <a:xfrm flipV="1">
            <a:off x="6096000" y="647700"/>
            <a:ext cx="0" cy="27813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96A89D8E-4EBE-4B6B-8B80-4466303960DD}"/>
              </a:ext>
            </a:extLst>
          </p:cNvPr>
          <p:cNvSpPr txBox="1"/>
          <p:nvPr/>
        </p:nvSpPr>
        <p:spPr>
          <a:xfrm>
            <a:off x="6096000" y="892493"/>
            <a:ext cx="284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D42F9AF-1EB4-46BD-A122-709820034F81}"/>
              </a:ext>
            </a:extLst>
          </p:cNvPr>
          <p:cNvSpPr/>
          <p:nvPr/>
        </p:nvSpPr>
        <p:spPr>
          <a:xfrm>
            <a:off x="5934075" y="3265765"/>
            <a:ext cx="323850" cy="28706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C7CA4B3-FDA1-4DBF-AEAF-96ACFFC25715}"/>
              </a:ext>
            </a:extLst>
          </p:cNvPr>
          <p:cNvSpPr txBox="1"/>
          <p:nvPr/>
        </p:nvSpPr>
        <p:spPr>
          <a:xfrm>
            <a:off x="8658226" y="2008465"/>
            <a:ext cx="28199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Electron beam into the slide</a:t>
            </a:r>
          </a:p>
          <a:p>
            <a:r>
              <a:rPr lang="en-US" dirty="0"/>
              <a:t>along +Z-axis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124664B3-F68C-4AC1-95C7-C9D96557F78A}"/>
              </a:ext>
            </a:extLst>
          </p:cNvPr>
          <p:cNvCxnSpPr/>
          <p:nvPr/>
        </p:nvCxnSpPr>
        <p:spPr>
          <a:xfrm flipV="1">
            <a:off x="6534145" y="2324100"/>
            <a:ext cx="0" cy="11049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D97B5722-BBFA-4DC0-8079-5366B67D513E}"/>
              </a:ext>
            </a:extLst>
          </p:cNvPr>
          <p:cNvSpPr txBox="1"/>
          <p:nvPr/>
        </p:nvSpPr>
        <p:spPr>
          <a:xfrm>
            <a:off x="6534145" y="2507218"/>
            <a:ext cx="708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By up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BAA0AC9-EE62-4083-90B2-FEF195CD604F}"/>
              </a:ext>
            </a:extLst>
          </p:cNvPr>
          <p:cNvSpPr/>
          <p:nvPr/>
        </p:nvSpPr>
        <p:spPr>
          <a:xfrm>
            <a:off x="5537749" y="2133600"/>
            <a:ext cx="396318" cy="76173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1BBB9C7-661B-49D9-95F5-62D97191DAF5}"/>
              </a:ext>
            </a:extLst>
          </p:cNvPr>
          <p:cNvCxnSpPr>
            <a:stCxn id="20" idx="1"/>
            <a:endCxn id="19" idx="7"/>
          </p:cNvCxnSpPr>
          <p:nvPr/>
        </p:nvCxnSpPr>
        <p:spPr>
          <a:xfrm flipH="1">
            <a:off x="6210498" y="2331631"/>
            <a:ext cx="2447728" cy="976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7C017D8-8CF9-416D-B31E-9449D710BB7B}"/>
              </a:ext>
            </a:extLst>
          </p:cNvPr>
          <p:cNvCxnSpPr/>
          <p:nvPr/>
        </p:nvCxnSpPr>
        <p:spPr>
          <a:xfrm flipH="1">
            <a:off x="4995862" y="3419475"/>
            <a:ext cx="1100138" cy="9525"/>
          </a:xfrm>
          <a:prstGeom prst="straightConnector1">
            <a:avLst/>
          </a:prstGeom>
          <a:ln w="762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DEA41075-8345-4852-B154-448BE9727957}"/>
              </a:ext>
            </a:extLst>
          </p:cNvPr>
          <p:cNvSpPr txBox="1"/>
          <p:nvPr/>
        </p:nvSpPr>
        <p:spPr>
          <a:xfrm>
            <a:off x="4981577" y="3436531"/>
            <a:ext cx="13468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7030A0"/>
                </a:solidFill>
              </a:rPr>
              <a:t>F</a:t>
            </a:r>
            <a:r>
              <a:rPr lang="en-US" baseline="-25000" dirty="0" err="1">
                <a:solidFill>
                  <a:srgbClr val="7030A0"/>
                </a:solidFill>
              </a:rPr>
              <a:t>x</a:t>
            </a:r>
            <a:r>
              <a:rPr lang="en-US" dirty="0">
                <a:solidFill>
                  <a:srgbClr val="7030A0"/>
                </a:solidFill>
              </a:rPr>
              <a:t> along the </a:t>
            </a:r>
          </a:p>
          <a:p>
            <a:r>
              <a:rPr lang="en-US" dirty="0">
                <a:solidFill>
                  <a:srgbClr val="7030A0"/>
                </a:solidFill>
              </a:rPr>
              <a:t>+x-axis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AEA95BE-D9D0-47F6-9AF0-B1DD3615274F}"/>
              </a:ext>
            </a:extLst>
          </p:cNvPr>
          <p:cNvSpPr txBox="1"/>
          <p:nvPr/>
        </p:nvSpPr>
        <p:spPr>
          <a:xfrm>
            <a:off x="7939089" y="432122"/>
            <a:ext cx="410554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Hall probe Location on top or bottom </a:t>
            </a:r>
          </a:p>
          <a:p>
            <a:r>
              <a:rPr lang="en-US" dirty="0"/>
              <a:t>of the </a:t>
            </a:r>
            <a:r>
              <a:rPr lang="en-US" dirty="0">
                <a:solidFill>
                  <a:srgbClr val="FF0000"/>
                </a:solidFill>
              </a:rPr>
              <a:t>inside</a:t>
            </a:r>
            <a:r>
              <a:rPr lang="en-US" dirty="0"/>
              <a:t> of the Window Frame </a:t>
            </a:r>
          </a:p>
          <a:p>
            <a:r>
              <a:rPr lang="en-US" dirty="0"/>
              <a:t>should detect field B</a:t>
            </a:r>
            <a:r>
              <a:rPr lang="en-US" baseline="-25000" dirty="0"/>
              <a:t>y</a:t>
            </a:r>
            <a:r>
              <a:rPr lang="en-US" dirty="0"/>
              <a:t> up along the +y-axis</a:t>
            </a:r>
          </a:p>
          <a:p>
            <a:r>
              <a:rPr lang="en-US" dirty="0"/>
              <a:t>for the e-beam to experience a force </a:t>
            </a:r>
          </a:p>
          <a:p>
            <a:r>
              <a:rPr lang="en-US" dirty="0" err="1"/>
              <a:t>F</a:t>
            </a:r>
            <a:r>
              <a:rPr lang="en-US" baseline="-25000" dirty="0" err="1"/>
              <a:t>x</a:t>
            </a:r>
            <a:r>
              <a:rPr lang="en-US" dirty="0"/>
              <a:t> along the +x-axis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49446B09-B42B-42D2-BE48-6039109A4E60}"/>
              </a:ext>
            </a:extLst>
          </p:cNvPr>
          <p:cNvCxnSpPr>
            <a:cxnSpLocks/>
            <a:stCxn id="30" idx="1"/>
            <a:endCxn id="24" idx="0"/>
          </p:cNvCxnSpPr>
          <p:nvPr/>
        </p:nvCxnSpPr>
        <p:spPr>
          <a:xfrm flipH="1">
            <a:off x="5735908" y="1170786"/>
            <a:ext cx="2203181" cy="962814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CE8335A7-3AFF-4DA0-B196-4AE2604E0133}"/>
              </a:ext>
            </a:extLst>
          </p:cNvPr>
          <p:cNvSpPr txBox="1"/>
          <p:nvPr/>
        </p:nvSpPr>
        <p:spPr>
          <a:xfrm>
            <a:off x="364604" y="5703242"/>
            <a:ext cx="116058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Summary: </a:t>
            </a:r>
          </a:p>
          <a:p>
            <a:r>
              <a:rPr lang="en-US" sz="2400" dirty="0"/>
              <a:t>if you place the hall probe it should detect field UP for the e-beam to bend along the +x axis.</a:t>
            </a:r>
          </a:p>
        </p:txBody>
      </p:sp>
    </p:spTree>
    <p:extLst>
      <p:ext uri="{BB962C8B-B14F-4D97-AF65-F5344CB8AC3E}">
        <p14:creationId xmlns:p14="http://schemas.microsoft.com/office/powerpoint/2010/main" val="903969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55D35CD-C5B0-412B-A7E2-5E798634327E}"/>
              </a:ext>
            </a:extLst>
          </p:cNvPr>
          <p:cNvSpPr/>
          <p:nvPr/>
        </p:nvSpPr>
        <p:spPr>
          <a:xfrm rot="5400000">
            <a:off x="4276725" y="1590675"/>
            <a:ext cx="3638550" cy="3695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E25DF82-5CBD-46D8-8EB7-C4239742D59E}"/>
              </a:ext>
            </a:extLst>
          </p:cNvPr>
          <p:cNvSpPr/>
          <p:nvPr/>
        </p:nvSpPr>
        <p:spPr>
          <a:xfrm rot="5400000">
            <a:off x="4692936" y="2174588"/>
            <a:ext cx="2724151" cy="25945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A1636CA-CF5A-4945-A0AB-EBA627119C5D}"/>
              </a:ext>
            </a:extLst>
          </p:cNvPr>
          <p:cNvGrpSpPr/>
          <p:nvPr/>
        </p:nvGrpSpPr>
        <p:grpSpPr>
          <a:xfrm rot="5400000">
            <a:off x="5728852" y="3899881"/>
            <a:ext cx="904877" cy="2324100"/>
            <a:chOff x="7238997" y="2324100"/>
            <a:chExt cx="904877" cy="23241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478D5C8-3C27-4EF2-A678-22E9585078A2}"/>
                </a:ext>
              </a:extLst>
            </p:cNvPr>
            <p:cNvSpPr/>
            <p:nvPr/>
          </p:nvSpPr>
          <p:spPr>
            <a:xfrm>
              <a:off x="7238997" y="2324100"/>
              <a:ext cx="200025" cy="23241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5FCA058-9C6A-4551-A7E9-419DBDC72A9D}"/>
                </a:ext>
              </a:extLst>
            </p:cNvPr>
            <p:cNvSpPr/>
            <p:nvPr/>
          </p:nvSpPr>
          <p:spPr>
            <a:xfrm>
              <a:off x="7943849" y="2324100"/>
              <a:ext cx="200025" cy="23241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0040474-36AE-4E52-8D4F-30623147B1D9}"/>
              </a:ext>
            </a:extLst>
          </p:cNvPr>
          <p:cNvGrpSpPr/>
          <p:nvPr/>
        </p:nvGrpSpPr>
        <p:grpSpPr>
          <a:xfrm rot="5400000">
            <a:off x="5705453" y="657656"/>
            <a:ext cx="904877" cy="2324100"/>
            <a:chOff x="7238997" y="2324100"/>
            <a:chExt cx="904877" cy="23241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6382CE8-C78D-486A-8534-D1D0C0A9951E}"/>
                </a:ext>
              </a:extLst>
            </p:cNvPr>
            <p:cNvSpPr/>
            <p:nvPr/>
          </p:nvSpPr>
          <p:spPr>
            <a:xfrm>
              <a:off x="7238997" y="2324100"/>
              <a:ext cx="200025" cy="23241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FB602A2-7DDD-4474-8267-0AD0868584B6}"/>
                </a:ext>
              </a:extLst>
            </p:cNvPr>
            <p:cNvSpPr/>
            <p:nvPr/>
          </p:nvSpPr>
          <p:spPr>
            <a:xfrm>
              <a:off x="7943849" y="2324100"/>
              <a:ext cx="200025" cy="23241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B899492-3DAD-4E62-8760-98CBFF367745}"/>
              </a:ext>
            </a:extLst>
          </p:cNvPr>
          <p:cNvCxnSpPr/>
          <p:nvPr/>
        </p:nvCxnSpPr>
        <p:spPr>
          <a:xfrm flipH="1">
            <a:off x="2743200" y="3429000"/>
            <a:ext cx="335280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4C1BF806-661E-4C3A-B356-287869FA1EE8}"/>
              </a:ext>
            </a:extLst>
          </p:cNvPr>
          <p:cNvSpPr txBox="1"/>
          <p:nvPr/>
        </p:nvSpPr>
        <p:spPr>
          <a:xfrm>
            <a:off x="2994082" y="3102530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9A8530F-8757-48BC-A7B3-64549B51D28C}"/>
              </a:ext>
            </a:extLst>
          </p:cNvPr>
          <p:cNvCxnSpPr>
            <a:cxnSpLocks/>
          </p:cNvCxnSpPr>
          <p:nvPr/>
        </p:nvCxnSpPr>
        <p:spPr>
          <a:xfrm flipV="1">
            <a:off x="6096000" y="647700"/>
            <a:ext cx="0" cy="27813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96A89D8E-4EBE-4B6B-8B80-4466303960DD}"/>
              </a:ext>
            </a:extLst>
          </p:cNvPr>
          <p:cNvSpPr txBox="1"/>
          <p:nvPr/>
        </p:nvSpPr>
        <p:spPr>
          <a:xfrm>
            <a:off x="6095999" y="892493"/>
            <a:ext cx="474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+y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D42F9AF-1EB4-46BD-A122-709820034F81}"/>
              </a:ext>
            </a:extLst>
          </p:cNvPr>
          <p:cNvSpPr/>
          <p:nvPr/>
        </p:nvSpPr>
        <p:spPr>
          <a:xfrm rot="5400000">
            <a:off x="5938505" y="3261334"/>
            <a:ext cx="323850" cy="295921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C7CA4B3-FDA1-4DBF-AEAF-96ACFFC25715}"/>
              </a:ext>
            </a:extLst>
          </p:cNvPr>
          <p:cNvSpPr txBox="1"/>
          <p:nvPr/>
        </p:nvSpPr>
        <p:spPr>
          <a:xfrm>
            <a:off x="8658226" y="2008465"/>
            <a:ext cx="28199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Electron beam into the slide</a:t>
            </a:r>
          </a:p>
          <a:p>
            <a:r>
              <a:rPr lang="en-US"/>
              <a:t>along +z-axis</a:t>
            </a:r>
            <a:endParaRPr lang="en-US" dirty="0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124664B3-F68C-4AC1-95C7-C9D96557F78A}"/>
              </a:ext>
            </a:extLst>
          </p:cNvPr>
          <p:cNvCxnSpPr>
            <a:cxnSpLocks/>
          </p:cNvCxnSpPr>
          <p:nvPr/>
        </p:nvCxnSpPr>
        <p:spPr>
          <a:xfrm rot="5400000" flipV="1">
            <a:off x="6648449" y="2578654"/>
            <a:ext cx="0" cy="11049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D97B5722-BBFA-4DC0-8079-5366B67D513E}"/>
              </a:ext>
            </a:extLst>
          </p:cNvPr>
          <p:cNvSpPr txBox="1"/>
          <p:nvPr/>
        </p:nvSpPr>
        <p:spPr>
          <a:xfrm>
            <a:off x="6194822" y="2513267"/>
            <a:ext cx="9764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Bx along</a:t>
            </a:r>
          </a:p>
          <a:p>
            <a:r>
              <a:rPr lang="en-US" dirty="0">
                <a:solidFill>
                  <a:srgbClr val="0070C0"/>
                </a:solidFill>
              </a:rPr>
              <a:t>-x-axis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BAA0AC9-EE62-4083-90B2-FEF195CD604F}"/>
              </a:ext>
            </a:extLst>
          </p:cNvPr>
          <p:cNvSpPr/>
          <p:nvPr/>
        </p:nvSpPr>
        <p:spPr>
          <a:xfrm rot="5400000">
            <a:off x="7101459" y="3867186"/>
            <a:ext cx="396318" cy="76173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1BBB9C7-661B-49D9-95F5-62D97191DAF5}"/>
              </a:ext>
            </a:extLst>
          </p:cNvPr>
          <p:cNvCxnSpPr>
            <a:cxnSpLocks/>
            <a:endCxn id="19" idx="0"/>
          </p:cNvCxnSpPr>
          <p:nvPr/>
        </p:nvCxnSpPr>
        <p:spPr>
          <a:xfrm flipH="1">
            <a:off x="6248391" y="2351946"/>
            <a:ext cx="2409836" cy="1057349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7C017D8-8CF9-416D-B31E-9449D710BB7B}"/>
              </a:ext>
            </a:extLst>
          </p:cNvPr>
          <p:cNvCxnSpPr>
            <a:cxnSpLocks/>
          </p:cNvCxnSpPr>
          <p:nvPr/>
        </p:nvCxnSpPr>
        <p:spPr>
          <a:xfrm rot="5400000" flipH="1">
            <a:off x="5092082" y="2796487"/>
            <a:ext cx="1100138" cy="9525"/>
          </a:xfrm>
          <a:prstGeom prst="straightConnector1">
            <a:avLst/>
          </a:prstGeom>
          <a:ln w="762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DEA41075-8345-4852-B154-448BE9727957}"/>
              </a:ext>
            </a:extLst>
          </p:cNvPr>
          <p:cNvSpPr txBox="1"/>
          <p:nvPr/>
        </p:nvSpPr>
        <p:spPr>
          <a:xfrm>
            <a:off x="4981577" y="3436531"/>
            <a:ext cx="13484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7030A0"/>
                </a:solidFill>
              </a:rPr>
              <a:t>F</a:t>
            </a:r>
            <a:r>
              <a:rPr lang="en-US" baseline="-25000" dirty="0" err="1">
                <a:solidFill>
                  <a:srgbClr val="7030A0"/>
                </a:solidFill>
              </a:rPr>
              <a:t>y</a:t>
            </a:r>
            <a:r>
              <a:rPr lang="en-US" dirty="0">
                <a:solidFill>
                  <a:srgbClr val="7030A0"/>
                </a:solidFill>
              </a:rPr>
              <a:t> along the </a:t>
            </a:r>
          </a:p>
          <a:p>
            <a:r>
              <a:rPr lang="en-US" dirty="0">
                <a:solidFill>
                  <a:srgbClr val="7030A0"/>
                </a:solidFill>
              </a:rPr>
              <a:t>+y-axis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AEA95BE-D9D0-47F6-9AF0-B1DD3615274F}"/>
              </a:ext>
            </a:extLst>
          </p:cNvPr>
          <p:cNvSpPr txBox="1"/>
          <p:nvPr/>
        </p:nvSpPr>
        <p:spPr>
          <a:xfrm>
            <a:off x="7943850" y="452422"/>
            <a:ext cx="380315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Hall probe Location on left or right </a:t>
            </a:r>
          </a:p>
          <a:p>
            <a:r>
              <a:rPr lang="en-US" dirty="0"/>
              <a:t>of the </a:t>
            </a:r>
            <a:r>
              <a:rPr lang="en-US" dirty="0">
                <a:solidFill>
                  <a:srgbClr val="FF0000"/>
                </a:solidFill>
              </a:rPr>
              <a:t>inside</a:t>
            </a:r>
            <a:r>
              <a:rPr lang="en-US" dirty="0"/>
              <a:t> of the Window Frame </a:t>
            </a:r>
          </a:p>
          <a:p>
            <a:r>
              <a:rPr lang="en-US" dirty="0"/>
              <a:t>should detect B</a:t>
            </a:r>
            <a:r>
              <a:rPr lang="en-US" baseline="-25000" dirty="0"/>
              <a:t>x</a:t>
            </a:r>
            <a:r>
              <a:rPr lang="en-US" dirty="0"/>
              <a:t> field along the –x-axis</a:t>
            </a:r>
          </a:p>
          <a:p>
            <a:r>
              <a:rPr lang="en-US" dirty="0"/>
              <a:t>for the e-beam to experience a force</a:t>
            </a:r>
          </a:p>
          <a:p>
            <a:r>
              <a:rPr lang="en-US" dirty="0" err="1"/>
              <a:t>F</a:t>
            </a:r>
            <a:r>
              <a:rPr lang="en-US" baseline="-25000" dirty="0" err="1"/>
              <a:t>y</a:t>
            </a:r>
            <a:r>
              <a:rPr lang="en-US" dirty="0"/>
              <a:t> up along the +Y-axis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49446B09-B42B-42D2-BE48-6039109A4E60}"/>
              </a:ext>
            </a:extLst>
          </p:cNvPr>
          <p:cNvCxnSpPr>
            <a:cxnSpLocks/>
            <a:stCxn id="30" idx="1"/>
          </p:cNvCxnSpPr>
          <p:nvPr/>
        </p:nvCxnSpPr>
        <p:spPr>
          <a:xfrm flipH="1">
            <a:off x="7285190" y="1191086"/>
            <a:ext cx="658660" cy="2507781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132F1D2D-45A5-45C4-AA7F-3143281EFDDC}"/>
              </a:ext>
            </a:extLst>
          </p:cNvPr>
          <p:cNvSpPr txBox="1"/>
          <p:nvPr/>
        </p:nvSpPr>
        <p:spPr>
          <a:xfrm>
            <a:off x="80552" y="5710669"/>
            <a:ext cx="108811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Summary: </a:t>
            </a:r>
          </a:p>
          <a:p>
            <a:r>
              <a:rPr lang="en-US" sz="2000" dirty="0"/>
              <a:t>if you place the hall probe it should detect field to the right for the e-beam to bend along the +y axis UP.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D500D71D-E1BC-4DFD-B1C3-77806BD7D80B}"/>
              </a:ext>
            </a:extLst>
          </p:cNvPr>
          <p:cNvCxnSpPr>
            <a:cxnSpLocks/>
            <a:endCxn id="24" idx="2"/>
          </p:cNvCxnSpPr>
          <p:nvPr/>
        </p:nvCxnSpPr>
        <p:spPr>
          <a:xfrm flipV="1">
            <a:off x="2055511" y="3905273"/>
            <a:ext cx="5206021" cy="22114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6942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158</Words>
  <Application>Microsoft Office PowerPoint</Application>
  <PresentationFormat>Widescreen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Tsoupas, Nicholaos</dc:creator>
  <cp:lastModifiedBy>Tsoupas, Nicholaos</cp:lastModifiedBy>
  <cp:revision>5</cp:revision>
  <dcterms:created xsi:type="dcterms:W3CDTF">2019-02-13T18:42:01Z</dcterms:created>
  <dcterms:modified xsi:type="dcterms:W3CDTF">2019-02-13T19:00:40Z</dcterms:modified>
</cp:coreProperties>
</file>