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351" r:id="rId3"/>
    <p:sldId id="352" r:id="rId4"/>
    <p:sldId id="354" r:id="rId5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0307"/>
    <a:srgbClr val="8D0E17"/>
    <a:srgbClr val="A94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30" autoAdjust="0"/>
  </p:normalViewPr>
  <p:slideViewPr>
    <p:cSldViewPr snapToGrid="0" snapToObjects="1">
      <p:cViewPr varScale="1">
        <p:scale>
          <a:sx n="136" d="100"/>
          <a:sy n="136" d="100"/>
        </p:scale>
        <p:origin x="-104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-2190" y="-102"/>
      </p:cViewPr>
      <p:guideLst>
        <p:guide orient="horz" pos="3168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6304E-9EE0-4D07-8DCF-FB9DA20BEAE5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5537F-185D-4404-8F16-D5904CF27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5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9BDB-AF87-CC4D-8534-8DAE3D62298D}" type="datetimeFigureOut">
              <a:rPr lang="en-US" smtClean="0"/>
              <a:t>3/28/17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4CE2C-5F8C-6148-9677-EEC8E38DE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4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4CE2C-5F8C-6148-9677-EEC8E38DEE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0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7"/>
          <p:cNvSpPr>
            <a:spLocks noGrp="1"/>
          </p:cNvSpPr>
          <p:nvPr>
            <p:ph type="title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rgbClr val="953735"/>
                </a:solidFill>
              </a:defRPr>
            </a:lvl1pPr>
          </a:lstStyle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4" name="Pictur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Wingdings" charset="2"/>
              <a:buChar char="§"/>
              <a:defRPr sz="2800"/>
            </a:lvl1pPr>
          </a:lstStyle>
          <a:p>
            <a:endParaRPr dirty="0"/>
          </a:p>
        </p:txBody>
      </p:sp>
      <p:sp>
        <p:nvSpPr>
          <p:cNvPr id="4" name="PlaceHolder 7"/>
          <p:cNvSpPr>
            <a:spLocks noGrp="1"/>
          </p:cNvSpPr>
          <p:nvPr>
            <p:ph type="title" idx="10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>
                <a:solidFill>
                  <a:srgbClr val="953735"/>
                </a:solidFill>
              </a:defRPr>
            </a:lvl1pPr>
          </a:lstStyle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450"/>
            <a:ext cx="11327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440" y="567851"/>
            <a:ext cx="45756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hyperlink" Target="mailto:mahler@bnl.gov" TargetMode="Externa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3"/>
          <p:cNvSpPr/>
          <p:nvPr/>
        </p:nvSpPr>
        <p:spPr>
          <a:xfrm>
            <a:off x="8321040" y="6585120"/>
            <a:ext cx="139284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8B6CE713-D777-4EC2-A412-BBD244B64F30}" type="slidenum">
              <a:rPr lang="en-US" sz="1200" smtClean="0">
                <a:solidFill>
                  <a:srgbClr val="000000"/>
                </a:solidFill>
                <a:latin typeface="Calibri"/>
              </a:rPr>
              <a:t>‹#›</a:t>
            </a:fld>
            <a:endParaRPr dirty="0"/>
          </a:p>
        </p:txBody>
      </p:sp>
      <p:sp>
        <p:nvSpPr>
          <p:cNvPr id="4" name="CustomShape 4"/>
          <p:cNvSpPr/>
          <p:nvPr/>
        </p:nvSpPr>
        <p:spPr>
          <a:xfrm>
            <a:off x="0" y="6614801"/>
            <a:ext cx="3597788" cy="24319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  <a:hlinkClick r:id="rId14"/>
              </a:rPr>
              <a:t>mahler@bnl.gov</a:t>
            </a:r>
            <a:r>
              <a:rPr lang="en-US" sz="1200" baseline="0" dirty="0" smtClean="0">
                <a:solidFill>
                  <a:srgbClr val="000000"/>
                </a:solidFill>
                <a:latin typeface="Optima"/>
                <a:cs typeface="Optima"/>
              </a:rPr>
              <a:t> First Girder Status 3/27/17</a:t>
            </a:r>
            <a:endParaRPr dirty="0">
              <a:latin typeface="Optima"/>
              <a:cs typeface="Optima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0" y="615305"/>
            <a:ext cx="9143640" cy="18000"/>
          </a:xfrm>
          <a:prstGeom prst="rect">
            <a:avLst/>
          </a:prstGeom>
          <a:solidFill>
            <a:srgbClr val="B21F22"/>
          </a:solidFill>
          <a:ln w="9360">
            <a:noFill/>
          </a:ln>
        </p:spPr>
      </p:sp>
      <p:sp>
        <p:nvSpPr>
          <p:cNvPr id="10" name="PlaceHolder 7"/>
          <p:cNvSpPr>
            <a:spLocks noGrp="1"/>
          </p:cNvSpPr>
          <p:nvPr>
            <p:ph type="title"/>
          </p:nvPr>
        </p:nvSpPr>
        <p:spPr>
          <a:xfrm>
            <a:off x="2220507" y="26471"/>
            <a:ext cx="5192146" cy="5413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dirty="0">
                <a:latin typeface="Calibri"/>
              </a:rPr>
              <a:t>Click to edit the title text format</a:t>
            </a:r>
            <a:endParaRPr dirty="0"/>
          </a:p>
        </p:txBody>
      </p:sp>
      <p:sp>
        <p:nvSpPr>
          <p:cNvPr id="1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 dirty="0">
                <a:latin typeface="Calibri"/>
              </a:rPr>
              <a:t>Click to edit the outline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400" dirty="0">
                <a:latin typeface="Calibri"/>
              </a:rPr>
              <a:t>Second Outline 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Third Outline 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n-US" sz="2000" dirty="0">
                <a:latin typeface="Calibri"/>
              </a:rPr>
              <a:t>Fourth Outline 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Fifth Outline 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Sixth Outline Level</a:t>
            </a:r>
            <a:endParaRPr dirty="0"/>
          </a:p>
          <a:p>
            <a:pPr lvl="6">
              <a:buSzPct val="45000"/>
              <a:buFont typeface="StarSymbol"/>
              <a:buChar char=""/>
            </a:pPr>
            <a:r>
              <a:rPr lang="en-US" sz="2000" dirty="0">
                <a:latin typeface="Calibri"/>
              </a:rPr>
              <a:t>Seventh Outline Level</a:t>
            </a:r>
            <a:endParaRPr dirty="0"/>
          </a:p>
        </p:txBody>
      </p:sp>
      <p:pic>
        <p:nvPicPr>
          <p:cNvPr id="16" name="Picture 15" descr="Logo_Big-1.jp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53" y="71061"/>
            <a:ext cx="1678103" cy="615305"/>
          </a:xfrm>
          <a:prstGeom prst="rect">
            <a:avLst/>
          </a:prstGeom>
        </p:spPr>
      </p:pic>
      <p:pic>
        <p:nvPicPr>
          <p:cNvPr id="5" name="Picture 4" descr="CULogo187_CLASSE.pn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" y="80792"/>
            <a:ext cx="2087355" cy="605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91" y="6471818"/>
            <a:ext cx="1058463" cy="3861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>
        <a:defRPr sz="2800" i="0">
          <a:solidFill>
            <a:srgbClr val="953735"/>
          </a:solidFill>
          <a:latin typeface="Optima"/>
          <a:cs typeface="Optima"/>
        </a:defRPr>
      </a:lvl1pPr>
    </p:titleStyle>
    <p:bodyStyle>
      <a:lvl1pPr marL="457200" indent="-457200">
        <a:buFont typeface="Arial"/>
        <a:buChar char="•"/>
        <a:defRPr/>
      </a:lvl1pPr>
      <a:lvl2pPr marL="342900" indent="-342900">
        <a:buFont typeface="Arial"/>
        <a:buChar char="•"/>
        <a:defRPr/>
      </a:lvl2pPr>
      <a:lvl3pPr marL="342900" indent="-342900">
        <a:buFont typeface="Arial"/>
        <a:buChar char="•"/>
        <a:defRPr/>
      </a:lvl3pPr>
      <a:lvl4pPr marL="342900" indent="-342900">
        <a:buFont typeface="Arial"/>
        <a:buChar char="•"/>
        <a:defRPr/>
      </a:lvl4pPr>
      <a:lvl5pPr marL="342900" indent="-342900">
        <a:buFont typeface="Arial"/>
        <a:buChar char="•"/>
        <a:defRPr/>
      </a:lvl5pPr>
      <a:lvl6pPr marL="342900" indent="-342900">
        <a:buFont typeface="Arial"/>
        <a:buChar char="•"/>
        <a:defRPr/>
      </a:lvl6pPr>
      <a:lvl7pPr marL="342900" indent="-342900">
        <a:buFont typeface="Arial"/>
        <a:buChar char="•"/>
        <a:defRPr/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2"/>
          <p:cNvSpPr/>
          <p:nvPr/>
        </p:nvSpPr>
        <p:spPr>
          <a:xfrm>
            <a:off x="2773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/>
          </a:p>
        </p:txBody>
      </p:sp>
      <p:pic>
        <p:nvPicPr>
          <p:cNvPr id="7" name="Picture 6" descr="cu_logo_150_ppt"/>
          <p:cNvPicPr>
            <a:picLocks noChangeAspect="1" noChangeArrowheads="1"/>
          </p:cNvPicPr>
          <p:nvPr/>
        </p:nvPicPr>
        <p:blipFill>
          <a:blip r:embed="rId3"/>
          <a:srcRect l="4167" t="34436" r="83151" b="39621"/>
          <a:stretch>
            <a:fillRect/>
          </a:stretch>
        </p:blipFill>
        <p:spPr bwMode="auto">
          <a:xfrm>
            <a:off x="0" y="618655"/>
            <a:ext cx="9144000" cy="1636712"/>
          </a:xfrm>
          <a:prstGeom prst="rect">
            <a:avLst/>
          </a:prstGeom>
          <a:solidFill>
            <a:srgbClr val="7F1B1B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5109" y="1042212"/>
            <a:ext cx="79351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Palatino"/>
                <a:cs typeface="Palatino"/>
              </a:rPr>
              <a:t>First Girder Status March 27,2017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Palatino"/>
              <a:cs typeface="Palatino"/>
            </a:endParaRPr>
          </a:p>
        </p:txBody>
      </p:sp>
      <p:pic>
        <p:nvPicPr>
          <p:cNvPr id="2" name="Picture 1" descr="CBETA_Halbach_render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2" y="2134407"/>
            <a:ext cx="8999754" cy="44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9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27" y="686998"/>
            <a:ext cx="8156448" cy="575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2224" y="49225"/>
            <a:ext cx="139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Palatino"/>
                <a:cs typeface="Palatino"/>
              </a:rPr>
              <a:t>Outline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2208" y="846029"/>
            <a:ext cx="8748405" cy="5082665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Completed components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Currently in progress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Out for procurement</a:t>
            </a:r>
          </a:p>
        </p:txBody>
      </p:sp>
    </p:spTree>
    <p:extLst>
      <p:ext uri="{BB962C8B-B14F-4D97-AF65-F5344CB8AC3E}">
        <p14:creationId xmlns:p14="http://schemas.microsoft.com/office/powerpoint/2010/main" val="155945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3640" y="49225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Palatino"/>
                <a:cs typeface="Palatino"/>
              </a:rPr>
              <a:t>Completed Components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9100" y="1164520"/>
            <a:ext cx="8748405" cy="5082665"/>
          </a:xfrm>
          <a:prstGeom prst="rect">
            <a:avLst/>
          </a:prstGeom>
        </p:spPr>
        <p:txBody>
          <a:bodyPr/>
          <a:lstStyle/>
          <a:p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76" y="790076"/>
            <a:ext cx="6299135" cy="51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69990"/>
            <a:ext cx="30831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Physics Design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Engineering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Drafting / Drawing Package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Hallbach Supports Machined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Corrector Steel Machined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Bracketry Machined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Water Fittings</a:t>
            </a:r>
          </a:p>
          <a:p>
            <a:endParaRPr lang="en-US" sz="1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80" y="709909"/>
            <a:ext cx="5517662" cy="56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2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4988" y="49224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Palatino"/>
                <a:cs typeface="Palatino"/>
              </a:rPr>
              <a:t>In Progress / Out for Procurement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Palatino"/>
              <a:cs typeface="Palatin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2207" y="1156691"/>
            <a:ext cx="8748405" cy="5082665"/>
          </a:xfrm>
          <a:prstGeom prst="rect">
            <a:avLst/>
          </a:prstGeom>
        </p:spPr>
        <p:txBody>
          <a:bodyPr/>
          <a:lstStyle/>
          <a:p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683725"/>
            <a:ext cx="8247185" cy="58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726" y="1020389"/>
            <a:ext cx="2812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</a:t>
            </a:r>
            <a:r>
              <a:rPr lang="en-US" b="1" i="1" u="sng" dirty="0" smtClean="0"/>
              <a:t>In Progress</a:t>
            </a:r>
          </a:p>
          <a:p>
            <a:r>
              <a:rPr lang="en-US" dirty="0" smtClean="0"/>
              <a:t>Vacuum Chamber</a:t>
            </a:r>
          </a:p>
          <a:p>
            <a:r>
              <a:rPr lang="en-US" dirty="0" smtClean="0"/>
              <a:t>Aluminum Girder Top-plate</a:t>
            </a:r>
          </a:p>
          <a:p>
            <a:r>
              <a:rPr lang="en-US" dirty="0" smtClean="0"/>
              <a:t>Corrector Coil Winding</a:t>
            </a:r>
          </a:p>
          <a:p>
            <a:r>
              <a:rPr lang="en-US" dirty="0" smtClean="0"/>
              <a:t>Hallbach Assembly</a:t>
            </a:r>
          </a:p>
          <a:p>
            <a:r>
              <a:rPr lang="en-US" dirty="0" smtClean="0"/>
              <a:t>Girder Assembly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</a:t>
            </a:r>
            <a:r>
              <a:rPr lang="en-US" b="1" i="1" u="sng" dirty="0" smtClean="0"/>
              <a:t>Out for Procurement</a:t>
            </a:r>
            <a:endParaRPr lang="en-US" b="1" i="1" u="sng" dirty="0"/>
          </a:p>
          <a:p>
            <a:r>
              <a:rPr lang="en-US" dirty="0" smtClean="0"/>
              <a:t>Permanent Magnet Blocks</a:t>
            </a:r>
          </a:p>
          <a:p>
            <a:r>
              <a:rPr lang="en-US" dirty="0" smtClean="0"/>
              <a:t>Extruded Aluminum 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1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9973</TotalTime>
  <Words>69</Words>
  <Application>Microsoft Macintosh PowerPoint</Application>
  <PresentationFormat>On-screen Show (4:3)</PresentationFormat>
  <Paragraphs>38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Burke</dc:creator>
  <cp:lastModifiedBy>Rob Michnoff</cp:lastModifiedBy>
  <cp:revision>164</cp:revision>
  <cp:lastPrinted>2016-10-26T20:38:03Z</cp:lastPrinted>
  <dcterms:modified xsi:type="dcterms:W3CDTF">2017-03-28T18:02:31Z</dcterms:modified>
</cp:coreProperties>
</file>