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>
        <p:scale>
          <a:sx n="108" d="100"/>
          <a:sy n="108" d="100"/>
        </p:scale>
        <p:origin x="126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BADA0-EB4F-4A3D-B562-3E52D20F3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E793A-D5DB-4166-AC3F-B04052741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E0808-4290-4F0D-A591-3B1DE8BD4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431AB-F99E-4424-841D-4D76B5AA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7F20C-15D6-428B-830A-AF36F71D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9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7039-20A6-42DE-9607-A7A7865D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0B5EB-B0EB-4645-986A-9D9EF6D2C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483AE-6A6E-4D32-899F-82141F76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5A1D6-1C56-4BE7-9C1E-FECF7C95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49D93-DC2C-4449-8CC9-1D34BAED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2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97358-595C-4B9B-A554-90218E56F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28EB7-94ED-4752-8CB2-B688314D5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8B9A4-6F6F-48BA-9F6B-6FC1A555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EA474-D894-40C8-AEC9-05BA081B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7609C-1C55-4D15-989B-6128068E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4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35801-AFCB-4D02-B3D0-B256DF50B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71EC6-D832-458A-A1BD-FD310BB5B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EF0B6-227C-4EB9-8E70-1B6A1FD9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8975D-4900-4917-8F05-464E79A7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3C320-1BA8-4118-BC7B-4410E940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E51CA-0AEF-47BC-AF85-B0553B20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FB8DA-08EA-454F-BDDA-58441D4B4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5A080-F8C0-4178-8DEB-8ACD5D35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445BA-2A93-44D8-8522-A7D083D6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6BF13-AA91-41E8-8690-B5EE53F0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C23D-8D13-4695-9FF7-E3B14BF3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9B96-3ACA-4DB5-BED2-47A540BD2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65097-8175-431F-8219-119A1D1E4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7EB27-8CDC-400D-A51D-028F64B08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CB39E-7E88-414B-B805-8959D733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DF4D4-DEE5-48B7-9E50-2A75CB12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2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6E86-77B2-47DC-B5BC-DD9F4351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16BC2-7FBB-42C7-8419-1B7553EB4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B5DF7-1847-48F0-80B9-DA04A5606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D3345-CE2C-4671-8F99-923D1DB66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C5AAEE-A310-4D89-A49E-6DB52CAA2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CD1E85-CE01-4830-B72D-E8C1B43D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5D6373-C2EA-4652-A24F-21FD22CD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B1AB9-BEE1-4D53-A7E9-F896F0A99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4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22B07-7D14-4924-BC36-F7AA9D10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A0EF2-53D2-4617-94A4-1BD9F201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7C7789-012A-4384-825B-7189A111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776AB3-54DE-4744-BC93-F8A768E3F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0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3AF05-652F-4BF2-9031-A86BE05F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95E747-E176-4869-BFCD-4E4A8F8D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6E41B-CAB9-4A5A-919A-6944C69E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7FE53-45B8-49C0-9BDE-0BA2C183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65834-7083-4030-A941-DCE188D2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C7CAE-BC57-468E-9896-1CDFA6D90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6897E-5C60-4D8E-BB07-F1A81083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7670E-0A42-41C3-A48D-BD989796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DAD2E-A0D3-4116-B8EB-C79A9718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3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E331-0B45-415A-949B-4DFB4BAB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A4EC12-05B4-45DA-9015-30E075E8A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DF93D-39BF-4C07-928D-1383272CF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09DAA-070E-49AB-93F8-0651CC816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7B769-4712-4717-A07B-1D69790D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924C1-7DCD-4087-8400-67B2D62E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9AC197-E4CD-4696-8A82-ADD28E78A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9CA84-0A34-4BAC-B33D-B5B0AD6B4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28515-B9D7-4ADE-A851-F88633AA28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D0A6-963E-45E9-B3F7-5E9247ABC6D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8633B-61AB-40F9-857C-141C4C113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B3AA5-2C75-484C-A04E-587EEBC0B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DA73-2039-48B6-B813-2A846F91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7E7BC-27C2-4069-BCEA-575813F3E4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CBETA bunch pattern and BPM trigger generator</a:t>
            </a:r>
            <a:br>
              <a:rPr lang="en-US" dirty="0"/>
            </a:br>
            <a:r>
              <a:rPr lang="en-US" dirty="0"/>
              <a:t>Version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CEAE0-558D-45BA-8331-64EE20A9C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R. </a:t>
            </a:r>
            <a:r>
              <a:rPr lang="en-US" dirty="0" err="1"/>
              <a:t>Michnoff</a:t>
            </a:r>
            <a:r>
              <a:rPr lang="en-US" dirty="0"/>
              <a:t>, J. Dobbins, R. </a:t>
            </a:r>
            <a:r>
              <a:rPr lang="en-US" dirty="0" err="1"/>
              <a:t>Hulsart</a:t>
            </a:r>
            <a:endParaRPr lang="en-US" dirty="0"/>
          </a:p>
          <a:p>
            <a:r>
              <a:rPr lang="en-US" dirty="0"/>
              <a:t>February 4, 2019</a:t>
            </a:r>
          </a:p>
        </p:txBody>
      </p:sp>
    </p:spTree>
    <p:extLst>
      <p:ext uri="{BB962C8B-B14F-4D97-AF65-F5344CB8AC3E}">
        <p14:creationId xmlns:p14="http://schemas.microsoft.com/office/powerpoint/2010/main" val="393981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769B08-AFB6-42F2-83D0-30E05A8F0010}"/>
              </a:ext>
            </a:extLst>
          </p:cNvPr>
          <p:cNvSpPr txBox="1"/>
          <p:nvPr/>
        </p:nvSpPr>
        <p:spPr>
          <a:xfrm>
            <a:off x="339071" y="984220"/>
            <a:ext cx="914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Clock input</a:t>
            </a:r>
          </a:p>
          <a:p>
            <a:r>
              <a:rPr lang="en-US" sz="1200" dirty="0"/>
              <a:t>(41.9 MHz)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E348FB-342C-4134-9424-DCEE5337E02E}"/>
              </a:ext>
            </a:extLst>
          </p:cNvPr>
          <p:cNvSpPr/>
          <p:nvPr/>
        </p:nvSpPr>
        <p:spPr>
          <a:xfrm>
            <a:off x="1734237" y="984220"/>
            <a:ext cx="1329180" cy="8389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17CB12-D589-4737-B193-B897696E5988}"/>
              </a:ext>
            </a:extLst>
          </p:cNvPr>
          <p:cNvSpPr txBox="1"/>
          <p:nvPr/>
        </p:nvSpPr>
        <p:spPr>
          <a:xfrm>
            <a:off x="1796294" y="1464739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27F2A2C-CB37-4621-B994-0F8CA106989B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253470" y="1215052"/>
            <a:ext cx="4807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2B8A42C-B72C-479E-8E6E-F74A6F0615F7}"/>
              </a:ext>
            </a:extLst>
          </p:cNvPr>
          <p:cNvSpPr txBox="1"/>
          <p:nvPr/>
        </p:nvSpPr>
        <p:spPr>
          <a:xfrm>
            <a:off x="513467" y="1460261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R[7..0]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A14059-1071-4148-9697-B30C0AC69790}"/>
              </a:ext>
            </a:extLst>
          </p:cNvPr>
          <p:cNvCxnSpPr/>
          <p:nvPr/>
        </p:nvCxnSpPr>
        <p:spPr>
          <a:xfrm flipV="1">
            <a:off x="1253470" y="1595841"/>
            <a:ext cx="4807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832BCA-8391-4F6D-B47F-73163C2F0009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063417" y="1403712"/>
            <a:ext cx="110450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D6E95EF-C890-42A0-8659-253560FD7515}"/>
              </a:ext>
            </a:extLst>
          </p:cNvPr>
          <p:cNvSpPr txBox="1"/>
          <p:nvPr/>
        </p:nvSpPr>
        <p:spPr>
          <a:xfrm>
            <a:off x="3751573" y="440911"/>
            <a:ext cx="148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Pattern Repeat Clock</a:t>
            </a:r>
          </a:p>
          <a:p>
            <a:r>
              <a:rPr lang="en-US" sz="1200" dirty="0"/>
              <a:t>(41.9 MHz / R)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D2B314-9B29-4791-81D8-FD0A9FD2E574}"/>
              </a:ext>
            </a:extLst>
          </p:cNvPr>
          <p:cNvCxnSpPr>
            <a:cxnSpLocks/>
          </p:cNvCxnSpPr>
          <p:nvPr/>
        </p:nvCxnSpPr>
        <p:spPr>
          <a:xfrm>
            <a:off x="3376072" y="671743"/>
            <a:ext cx="375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3A41C1-78DA-4332-AA24-0B48905CB289}"/>
              </a:ext>
            </a:extLst>
          </p:cNvPr>
          <p:cNvCxnSpPr>
            <a:cxnSpLocks/>
          </p:cNvCxnSpPr>
          <p:nvPr/>
        </p:nvCxnSpPr>
        <p:spPr>
          <a:xfrm flipV="1">
            <a:off x="3376072" y="671743"/>
            <a:ext cx="0" cy="731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E1EB85-A94C-4B3B-A4E8-040014E4A16C}"/>
              </a:ext>
            </a:extLst>
          </p:cNvPr>
          <p:cNvSpPr txBox="1"/>
          <p:nvPr/>
        </p:nvSpPr>
        <p:spPr>
          <a:xfrm>
            <a:off x="1955768" y="1037728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 by 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22679E-C661-45CC-A3AF-BA150214140A}"/>
              </a:ext>
            </a:extLst>
          </p:cNvPr>
          <p:cNvSpPr txBox="1"/>
          <p:nvPr/>
        </p:nvSpPr>
        <p:spPr>
          <a:xfrm>
            <a:off x="158385" y="1699632"/>
            <a:ext cx="1019671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 typically = </a:t>
            </a:r>
          </a:p>
          <a:p>
            <a:r>
              <a:rPr lang="en-US" sz="1200" dirty="0"/>
              <a:t>        44 or 88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DAA5E70-157F-49B7-8FE0-0A01C514CD75}"/>
              </a:ext>
            </a:extLst>
          </p:cNvPr>
          <p:cNvSpPr/>
          <p:nvPr/>
        </p:nvSpPr>
        <p:spPr>
          <a:xfrm>
            <a:off x="4167920" y="1215052"/>
            <a:ext cx="1329180" cy="6302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FD0BDE-8C23-44BB-AECE-3A9F4DC50ACF}"/>
              </a:ext>
            </a:extLst>
          </p:cNvPr>
          <p:cNvSpPr txBox="1"/>
          <p:nvPr/>
        </p:nvSpPr>
        <p:spPr>
          <a:xfrm>
            <a:off x="4208770" y="1537805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FD77F2-9695-460D-AEC8-878865135E53}"/>
              </a:ext>
            </a:extLst>
          </p:cNvPr>
          <p:cNvSpPr txBox="1"/>
          <p:nvPr/>
        </p:nvSpPr>
        <p:spPr>
          <a:xfrm>
            <a:off x="4369026" y="1230012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 by 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6147D1-01B3-4738-B7B6-46D9CD2D7E40}"/>
              </a:ext>
            </a:extLst>
          </p:cNvPr>
          <p:cNvSpPr txBox="1"/>
          <p:nvPr/>
        </p:nvSpPr>
        <p:spPr>
          <a:xfrm>
            <a:off x="3259802" y="1528378"/>
            <a:ext cx="68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N[23..0]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5CB177B-9053-4BF0-B3E6-9097F485D8F9}"/>
              </a:ext>
            </a:extLst>
          </p:cNvPr>
          <p:cNvCxnSpPr>
            <a:cxnSpLocks/>
          </p:cNvCxnSpPr>
          <p:nvPr/>
        </p:nvCxnSpPr>
        <p:spPr>
          <a:xfrm>
            <a:off x="3923218" y="1662743"/>
            <a:ext cx="2462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73C3859-3EE0-4CF5-A0BE-22B3A0DFFE76}"/>
              </a:ext>
            </a:extLst>
          </p:cNvPr>
          <p:cNvCxnSpPr>
            <a:cxnSpLocks/>
          </p:cNvCxnSpPr>
          <p:nvPr/>
        </p:nvCxnSpPr>
        <p:spPr>
          <a:xfrm>
            <a:off x="5497100" y="1368511"/>
            <a:ext cx="110450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E317919-C450-44BA-B9E4-B9313687B622}"/>
              </a:ext>
            </a:extLst>
          </p:cNvPr>
          <p:cNvSpPr txBox="1"/>
          <p:nvPr/>
        </p:nvSpPr>
        <p:spPr>
          <a:xfrm>
            <a:off x="6050922" y="430008"/>
            <a:ext cx="148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Injection Start Clock</a:t>
            </a:r>
          </a:p>
          <a:p>
            <a:r>
              <a:rPr lang="en-US" sz="1200" dirty="0"/>
              <a:t>(as low as 1 Hz)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A8B27C3-24AA-415A-BDAB-0F5D2943BEEE}"/>
              </a:ext>
            </a:extLst>
          </p:cNvPr>
          <p:cNvCxnSpPr>
            <a:cxnSpLocks/>
          </p:cNvCxnSpPr>
          <p:nvPr/>
        </p:nvCxnSpPr>
        <p:spPr>
          <a:xfrm>
            <a:off x="5677784" y="636541"/>
            <a:ext cx="375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47A93E1-431F-4280-973D-AF844D0A2CFD}"/>
              </a:ext>
            </a:extLst>
          </p:cNvPr>
          <p:cNvCxnSpPr>
            <a:cxnSpLocks/>
          </p:cNvCxnSpPr>
          <p:nvPr/>
        </p:nvCxnSpPr>
        <p:spPr>
          <a:xfrm flipV="1">
            <a:off x="5677784" y="636541"/>
            <a:ext cx="0" cy="731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8977A5B-E096-4220-B051-3E318084ADFD}"/>
              </a:ext>
            </a:extLst>
          </p:cNvPr>
          <p:cNvSpPr/>
          <p:nvPr/>
        </p:nvSpPr>
        <p:spPr>
          <a:xfrm>
            <a:off x="6594548" y="1215051"/>
            <a:ext cx="1104496" cy="834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09DDB23-5701-4F6D-ACE7-7175154AB2F3}"/>
              </a:ext>
            </a:extLst>
          </p:cNvPr>
          <p:cNvSpPr txBox="1"/>
          <p:nvPr/>
        </p:nvSpPr>
        <p:spPr>
          <a:xfrm>
            <a:off x="6635398" y="1537805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z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5598D48-B7B8-4D9C-899A-2847C66B51B7}"/>
              </a:ext>
            </a:extLst>
          </p:cNvPr>
          <p:cNvSpPr txBox="1"/>
          <p:nvPr/>
        </p:nvSpPr>
        <p:spPr>
          <a:xfrm>
            <a:off x="6693124" y="1237861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Delay by Z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83BF2D7-CF5A-48C0-B092-D5A38ED26C2D}"/>
              </a:ext>
            </a:extLst>
          </p:cNvPr>
          <p:cNvSpPr txBox="1"/>
          <p:nvPr/>
        </p:nvSpPr>
        <p:spPr>
          <a:xfrm>
            <a:off x="5767328" y="1528378"/>
            <a:ext cx="68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Z[7..0]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D115C6B-639A-4635-B81A-11234327484F}"/>
              </a:ext>
            </a:extLst>
          </p:cNvPr>
          <p:cNvCxnSpPr>
            <a:cxnSpLocks/>
          </p:cNvCxnSpPr>
          <p:nvPr/>
        </p:nvCxnSpPr>
        <p:spPr>
          <a:xfrm>
            <a:off x="6359273" y="1662743"/>
            <a:ext cx="2462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CADD99C-E4EE-45FE-94EA-C4EFBCF08B0D}"/>
              </a:ext>
            </a:extLst>
          </p:cNvPr>
          <p:cNvCxnSpPr>
            <a:cxnSpLocks/>
          </p:cNvCxnSpPr>
          <p:nvPr/>
        </p:nvCxnSpPr>
        <p:spPr>
          <a:xfrm flipV="1">
            <a:off x="1555128" y="1206957"/>
            <a:ext cx="0" cy="95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734ACC4-0592-43D8-94DB-D5EB5D25BCE5}"/>
              </a:ext>
            </a:extLst>
          </p:cNvPr>
          <p:cNvCxnSpPr>
            <a:cxnSpLocks/>
          </p:cNvCxnSpPr>
          <p:nvPr/>
        </p:nvCxnSpPr>
        <p:spPr>
          <a:xfrm>
            <a:off x="1555128" y="2161296"/>
            <a:ext cx="670150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2A658AA-52BD-407B-AE29-4FDF567CEC12}"/>
              </a:ext>
            </a:extLst>
          </p:cNvPr>
          <p:cNvSpPr txBox="1"/>
          <p:nvPr/>
        </p:nvSpPr>
        <p:spPr>
          <a:xfrm>
            <a:off x="6621251" y="1815048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3C8EA3B-FA7B-46D0-B32B-5E13236B422A}"/>
              </a:ext>
            </a:extLst>
          </p:cNvPr>
          <p:cNvCxnSpPr>
            <a:cxnSpLocks/>
          </p:cNvCxnSpPr>
          <p:nvPr/>
        </p:nvCxnSpPr>
        <p:spPr>
          <a:xfrm>
            <a:off x="6110621" y="1930464"/>
            <a:ext cx="4949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EFC9FC2-A886-4C33-839C-8F041785BC28}"/>
              </a:ext>
            </a:extLst>
          </p:cNvPr>
          <p:cNvCxnSpPr>
            <a:cxnSpLocks/>
          </p:cNvCxnSpPr>
          <p:nvPr/>
        </p:nvCxnSpPr>
        <p:spPr>
          <a:xfrm flipH="1" flipV="1">
            <a:off x="6105908" y="1930464"/>
            <a:ext cx="4713" cy="230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F11C1562-2D8E-496F-8D29-21D76CE8FDBC}"/>
              </a:ext>
            </a:extLst>
          </p:cNvPr>
          <p:cNvSpPr/>
          <p:nvPr/>
        </p:nvSpPr>
        <p:spPr>
          <a:xfrm>
            <a:off x="8249924" y="1189450"/>
            <a:ext cx="1204270" cy="2553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A0DD9C7-211C-444D-A54F-EBFC2C128BCE}"/>
              </a:ext>
            </a:extLst>
          </p:cNvPr>
          <p:cNvCxnSpPr>
            <a:cxnSpLocks/>
            <a:endCxn id="66" idx="1"/>
          </p:cNvCxnSpPr>
          <p:nvPr/>
        </p:nvCxnSpPr>
        <p:spPr>
          <a:xfrm>
            <a:off x="7699044" y="1368511"/>
            <a:ext cx="550880" cy="3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54CE420-431F-4EAB-846E-B18DF4151C0F}"/>
              </a:ext>
            </a:extLst>
          </p:cNvPr>
          <p:cNvSpPr txBox="1"/>
          <p:nvPr/>
        </p:nvSpPr>
        <p:spPr>
          <a:xfrm>
            <a:off x="8249924" y="1256715"/>
            <a:ext cx="55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START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B20296E-C6E1-431D-925D-D036436CD31B}"/>
              </a:ext>
            </a:extLst>
          </p:cNvPr>
          <p:cNvCxnSpPr>
            <a:cxnSpLocks/>
          </p:cNvCxnSpPr>
          <p:nvPr/>
        </p:nvCxnSpPr>
        <p:spPr>
          <a:xfrm flipV="1">
            <a:off x="1418440" y="1595027"/>
            <a:ext cx="0" cy="954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37D9562-0272-4CDF-AA18-AE18B6D569AE}"/>
              </a:ext>
            </a:extLst>
          </p:cNvPr>
          <p:cNvCxnSpPr>
            <a:cxnSpLocks/>
          </p:cNvCxnSpPr>
          <p:nvPr/>
        </p:nvCxnSpPr>
        <p:spPr>
          <a:xfrm>
            <a:off x="1416532" y="2544178"/>
            <a:ext cx="6836157" cy="8579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8C281D36-3198-4C91-A5AF-ECED59C9A08B}"/>
              </a:ext>
            </a:extLst>
          </p:cNvPr>
          <p:cNvSpPr txBox="1"/>
          <p:nvPr/>
        </p:nvSpPr>
        <p:spPr>
          <a:xfrm>
            <a:off x="8231446" y="2027530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EB2F0CD-D074-4A04-8D36-1F0A865A8EFC}"/>
              </a:ext>
            </a:extLst>
          </p:cNvPr>
          <p:cNvCxnSpPr>
            <a:cxnSpLocks/>
          </p:cNvCxnSpPr>
          <p:nvPr/>
        </p:nvCxnSpPr>
        <p:spPr>
          <a:xfrm>
            <a:off x="7196852" y="2789504"/>
            <a:ext cx="10530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BDF88156-C7E3-451D-8066-848659D6478B}"/>
              </a:ext>
            </a:extLst>
          </p:cNvPr>
          <p:cNvSpPr txBox="1"/>
          <p:nvPr/>
        </p:nvSpPr>
        <p:spPr>
          <a:xfrm>
            <a:off x="6461638" y="2677764"/>
            <a:ext cx="788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M[18..0]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3240F4-9A04-46B3-AFEB-F2CC5E27AF0B}"/>
              </a:ext>
            </a:extLst>
          </p:cNvPr>
          <p:cNvSpPr txBox="1"/>
          <p:nvPr/>
        </p:nvSpPr>
        <p:spPr>
          <a:xfrm>
            <a:off x="8239752" y="2412695"/>
            <a:ext cx="11794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Trigger pattern count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5930953-2031-41A4-88AF-184876B61C85}"/>
              </a:ext>
            </a:extLst>
          </p:cNvPr>
          <p:cNvSpPr txBox="1"/>
          <p:nvPr/>
        </p:nvSpPr>
        <p:spPr>
          <a:xfrm>
            <a:off x="6515626" y="2303029"/>
            <a:ext cx="680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R[7..0]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F08128C-6594-4159-87FE-8A4B7733C415}"/>
              </a:ext>
            </a:extLst>
          </p:cNvPr>
          <p:cNvSpPr txBox="1"/>
          <p:nvPr/>
        </p:nvSpPr>
        <p:spPr>
          <a:xfrm>
            <a:off x="8277365" y="246190"/>
            <a:ext cx="2042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Injection Start Clock Delayed </a:t>
            </a:r>
          </a:p>
          <a:p>
            <a:r>
              <a:rPr lang="en-US" sz="1200" dirty="0"/>
              <a:t>by Z 41.9 MHz periods</a:t>
            </a:r>
          </a:p>
          <a:p>
            <a:r>
              <a:rPr lang="en-US" sz="1200" dirty="0"/>
              <a:t>(to be selected as optional output instead of </a:t>
            </a:r>
            <a:r>
              <a:rPr lang="en-US" sz="1200" dirty="0" err="1"/>
              <a:t>Inj</a:t>
            </a:r>
            <a:r>
              <a:rPr lang="en-US" sz="1200" dirty="0"/>
              <a:t> Start </a:t>
            </a:r>
            <a:r>
              <a:rPr lang="en-US" sz="1200" dirty="0" err="1"/>
              <a:t>Clk</a:t>
            </a:r>
            <a:endParaRPr lang="en-US" sz="1200" dirty="0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F9EE6C98-6D92-428C-A1E9-1D1617219575}"/>
              </a:ext>
            </a:extLst>
          </p:cNvPr>
          <p:cNvCxnSpPr>
            <a:cxnSpLocks/>
          </p:cNvCxnSpPr>
          <p:nvPr/>
        </p:nvCxnSpPr>
        <p:spPr>
          <a:xfrm>
            <a:off x="7923005" y="635894"/>
            <a:ext cx="375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2607266-2DD2-4AB1-981C-471A88128CDA}"/>
              </a:ext>
            </a:extLst>
          </p:cNvPr>
          <p:cNvCxnSpPr>
            <a:cxnSpLocks/>
          </p:cNvCxnSpPr>
          <p:nvPr/>
        </p:nvCxnSpPr>
        <p:spPr>
          <a:xfrm flipV="1">
            <a:off x="7910611" y="635894"/>
            <a:ext cx="2721" cy="73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7C6BD54-DC0B-467E-8FB9-69D44C011EDF}"/>
              </a:ext>
            </a:extLst>
          </p:cNvPr>
          <p:cNvCxnSpPr>
            <a:cxnSpLocks/>
          </p:cNvCxnSpPr>
          <p:nvPr/>
        </p:nvCxnSpPr>
        <p:spPr>
          <a:xfrm>
            <a:off x="9454194" y="1424710"/>
            <a:ext cx="868650" cy="4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13EA40F4-815B-432B-9242-AC7A093DC36C}"/>
              </a:ext>
            </a:extLst>
          </p:cNvPr>
          <p:cNvSpPr txBox="1"/>
          <p:nvPr/>
        </p:nvSpPr>
        <p:spPr>
          <a:xfrm>
            <a:off x="11165820" y="2426603"/>
            <a:ext cx="787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LASER </a:t>
            </a:r>
          </a:p>
          <a:p>
            <a:r>
              <a:rPr lang="en-US" sz="1200" dirty="0"/>
              <a:t>OEM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F23203C-68B5-4A08-8B2D-4E298A341F7A}"/>
              </a:ext>
            </a:extLst>
          </p:cNvPr>
          <p:cNvSpPr txBox="1"/>
          <p:nvPr/>
        </p:nvSpPr>
        <p:spPr>
          <a:xfrm>
            <a:off x="8119128" y="1497530"/>
            <a:ext cx="146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LASER Trigger Pattern Generator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0BB3B4E-F41D-4C4E-8574-748E5C9FE5DE}"/>
              </a:ext>
            </a:extLst>
          </p:cNvPr>
          <p:cNvSpPr/>
          <p:nvPr/>
        </p:nvSpPr>
        <p:spPr>
          <a:xfrm>
            <a:off x="8266816" y="3902685"/>
            <a:ext cx="1204268" cy="12186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BDE3115-2C23-4EF6-B20A-3A695725B776}"/>
              </a:ext>
            </a:extLst>
          </p:cNvPr>
          <p:cNvSpPr txBox="1"/>
          <p:nvPr/>
        </p:nvSpPr>
        <p:spPr>
          <a:xfrm>
            <a:off x="8266816" y="3969948"/>
            <a:ext cx="55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START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95ED817-9B4D-49B8-844C-0E70201E1529}"/>
              </a:ext>
            </a:extLst>
          </p:cNvPr>
          <p:cNvSpPr txBox="1"/>
          <p:nvPr/>
        </p:nvSpPr>
        <p:spPr>
          <a:xfrm>
            <a:off x="8276055" y="4411711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E5BE053-DA70-4D4E-9E90-F544A56E06DE}"/>
              </a:ext>
            </a:extLst>
          </p:cNvPr>
          <p:cNvCxnSpPr>
            <a:cxnSpLocks/>
          </p:cNvCxnSpPr>
          <p:nvPr/>
        </p:nvCxnSpPr>
        <p:spPr>
          <a:xfrm>
            <a:off x="9471086" y="4137942"/>
            <a:ext cx="34251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DDFDC4B-D845-43C7-9C36-1C8FDBF2005E}"/>
              </a:ext>
            </a:extLst>
          </p:cNvPr>
          <p:cNvSpPr txBox="1"/>
          <p:nvPr/>
        </p:nvSpPr>
        <p:spPr>
          <a:xfrm>
            <a:off x="9827722" y="3999443"/>
            <a:ext cx="1204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BPM Trigger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423DBED-AD81-4F61-BDF5-716C7E290E53}"/>
              </a:ext>
            </a:extLst>
          </p:cNvPr>
          <p:cNvSpPr txBox="1"/>
          <p:nvPr/>
        </p:nvSpPr>
        <p:spPr>
          <a:xfrm>
            <a:off x="8665012" y="3946864"/>
            <a:ext cx="80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Trigger 1 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DB5E863-3903-4402-8054-3862D4AA91EC}"/>
              </a:ext>
            </a:extLst>
          </p:cNvPr>
          <p:cNvCxnSpPr>
            <a:cxnSpLocks/>
          </p:cNvCxnSpPr>
          <p:nvPr/>
        </p:nvCxnSpPr>
        <p:spPr>
          <a:xfrm>
            <a:off x="7186671" y="3158514"/>
            <a:ext cx="10699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0A2B1365-FF39-45D8-ADC3-91101391178E}"/>
              </a:ext>
            </a:extLst>
          </p:cNvPr>
          <p:cNvSpPr txBox="1"/>
          <p:nvPr/>
        </p:nvSpPr>
        <p:spPr>
          <a:xfrm>
            <a:off x="8249924" y="2664300"/>
            <a:ext cx="103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Number of total triggers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15215A5-46C2-4B68-99AC-36E78E25805B}"/>
              </a:ext>
            </a:extLst>
          </p:cNvPr>
          <p:cNvSpPr txBox="1"/>
          <p:nvPr/>
        </p:nvSpPr>
        <p:spPr>
          <a:xfrm>
            <a:off x="8219588" y="3046744"/>
            <a:ext cx="10384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Trigger pattern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D26E2DB-E7D9-4EBC-8BA7-4FDEDD3C7ADC}"/>
              </a:ext>
            </a:extLst>
          </p:cNvPr>
          <p:cNvSpPr txBox="1"/>
          <p:nvPr/>
        </p:nvSpPr>
        <p:spPr>
          <a:xfrm>
            <a:off x="6393023" y="3052628"/>
            <a:ext cx="897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P[127..0]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662610B8-A25B-4C7C-B741-D753605FB30F}"/>
              </a:ext>
            </a:extLst>
          </p:cNvPr>
          <p:cNvCxnSpPr>
            <a:cxnSpLocks/>
          </p:cNvCxnSpPr>
          <p:nvPr/>
        </p:nvCxnSpPr>
        <p:spPr>
          <a:xfrm>
            <a:off x="7699044" y="4794085"/>
            <a:ext cx="5668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9419F0F0-8675-40FA-9D6E-731BCE0504AD}"/>
              </a:ext>
            </a:extLst>
          </p:cNvPr>
          <p:cNvCxnSpPr>
            <a:cxnSpLocks/>
          </p:cNvCxnSpPr>
          <p:nvPr/>
        </p:nvCxnSpPr>
        <p:spPr>
          <a:xfrm>
            <a:off x="7689818" y="4522232"/>
            <a:ext cx="5769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7CF2B35-0AB6-4C7A-AB36-3F14D4C6785E}"/>
              </a:ext>
            </a:extLst>
          </p:cNvPr>
          <p:cNvCxnSpPr>
            <a:cxnSpLocks/>
          </p:cNvCxnSpPr>
          <p:nvPr/>
        </p:nvCxnSpPr>
        <p:spPr>
          <a:xfrm flipH="1" flipV="1">
            <a:off x="7689818" y="2161300"/>
            <a:ext cx="17748" cy="3907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CE2260A0-E508-4C91-A391-94108E3340D9}"/>
              </a:ext>
            </a:extLst>
          </p:cNvPr>
          <p:cNvCxnSpPr>
            <a:cxnSpLocks/>
          </p:cNvCxnSpPr>
          <p:nvPr/>
        </p:nvCxnSpPr>
        <p:spPr>
          <a:xfrm>
            <a:off x="7311245" y="4089620"/>
            <a:ext cx="95481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17479201-4FAA-4745-851F-BA4BA0BE1ECF}"/>
              </a:ext>
            </a:extLst>
          </p:cNvPr>
          <p:cNvSpPr txBox="1"/>
          <p:nvPr/>
        </p:nvSpPr>
        <p:spPr>
          <a:xfrm>
            <a:off x="8230634" y="3526532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Reset</a:t>
            </a: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9E034BB4-068C-44DB-9ADB-2C6675687E02}"/>
              </a:ext>
            </a:extLst>
          </p:cNvPr>
          <p:cNvCxnSpPr>
            <a:cxnSpLocks/>
          </p:cNvCxnSpPr>
          <p:nvPr/>
        </p:nvCxnSpPr>
        <p:spPr>
          <a:xfrm>
            <a:off x="8035732" y="3640082"/>
            <a:ext cx="204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51DB568A-D4FD-49C3-A6E5-6EAE32EBAF8B}"/>
              </a:ext>
            </a:extLst>
          </p:cNvPr>
          <p:cNvSpPr txBox="1"/>
          <p:nvPr/>
        </p:nvSpPr>
        <p:spPr>
          <a:xfrm>
            <a:off x="9005327" y="3307833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Done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B0C62A35-6799-436C-BBEC-977F10D1355F}"/>
              </a:ext>
            </a:extLst>
          </p:cNvPr>
          <p:cNvCxnSpPr>
            <a:cxnSpLocks/>
          </p:cNvCxnSpPr>
          <p:nvPr/>
        </p:nvCxnSpPr>
        <p:spPr>
          <a:xfrm>
            <a:off x="9453486" y="3455838"/>
            <a:ext cx="201299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6FAB46BC-581C-4CE4-9EFB-D3043C6FFB0D}"/>
              </a:ext>
            </a:extLst>
          </p:cNvPr>
          <p:cNvCxnSpPr>
            <a:cxnSpLocks/>
          </p:cNvCxnSpPr>
          <p:nvPr/>
        </p:nvCxnSpPr>
        <p:spPr>
          <a:xfrm>
            <a:off x="8038594" y="3822516"/>
            <a:ext cx="162420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1889800B-C685-40B0-AA67-5BC48A156ECD}"/>
              </a:ext>
            </a:extLst>
          </p:cNvPr>
          <p:cNvCxnSpPr>
            <a:cxnSpLocks/>
          </p:cNvCxnSpPr>
          <p:nvPr/>
        </p:nvCxnSpPr>
        <p:spPr>
          <a:xfrm flipV="1">
            <a:off x="9648920" y="3457648"/>
            <a:ext cx="1" cy="364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C7BDEC64-7D3A-4D14-8D69-3CEA0AA3ECFB}"/>
              </a:ext>
            </a:extLst>
          </p:cNvPr>
          <p:cNvSpPr txBox="1"/>
          <p:nvPr/>
        </p:nvSpPr>
        <p:spPr>
          <a:xfrm>
            <a:off x="8249924" y="4870438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Reset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FB260BE-710E-420B-97B9-9F5B60DB136C}"/>
              </a:ext>
            </a:extLst>
          </p:cNvPr>
          <p:cNvSpPr txBox="1"/>
          <p:nvPr/>
        </p:nvSpPr>
        <p:spPr>
          <a:xfrm>
            <a:off x="8255875" y="4643157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Mode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F0F7A7AE-3EB6-4306-8280-9FE9FEB91DF4}"/>
              </a:ext>
            </a:extLst>
          </p:cNvPr>
          <p:cNvCxnSpPr>
            <a:cxnSpLocks/>
          </p:cNvCxnSpPr>
          <p:nvPr/>
        </p:nvCxnSpPr>
        <p:spPr>
          <a:xfrm flipH="1" flipV="1">
            <a:off x="8042181" y="3640082"/>
            <a:ext cx="19759" cy="2888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CB8CFE0C-FAB0-432F-8D78-831E09BED319}"/>
              </a:ext>
            </a:extLst>
          </p:cNvPr>
          <p:cNvCxnSpPr>
            <a:cxnSpLocks/>
          </p:cNvCxnSpPr>
          <p:nvPr/>
        </p:nvCxnSpPr>
        <p:spPr>
          <a:xfrm>
            <a:off x="8055898" y="4981885"/>
            <a:ext cx="2201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35E1E27A-D489-480B-AAD7-EA64BE26B8BA}"/>
              </a:ext>
            </a:extLst>
          </p:cNvPr>
          <p:cNvSpPr txBox="1"/>
          <p:nvPr/>
        </p:nvSpPr>
        <p:spPr>
          <a:xfrm>
            <a:off x="7151678" y="4655585"/>
            <a:ext cx="76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671D2A3-1368-4E1C-B791-7C321E150374}"/>
              </a:ext>
            </a:extLst>
          </p:cNvPr>
          <p:cNvSpPr txBox="1"/>
          <p:nvPr/>
        </p:nvSpPr>
        <p:spPr>
          <a:xfrm>
            <a:off x="1224745" y="2856137"/>
            <a:ext cx="3677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Trigger Mode</a:t>
            </a:r>
          </a:p>
          <a:p>
            <a:r>
              <a:rPr lang="en-US" sz="1200" dirty="0"/>
              <a:t>0: One trigger on START</a:t>
            </a:r>
          </a:p>
          <a:p>
            <a:r>
              <a:rPr lang="en-US" sz="1200" dirty="0"/>
              <a:t>1: One trigger for each trigger pattern cycle until Reset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D0369162-8D7A-4F64-8DCB-864749DEF46D}"/>
              </a:ext>
            </a:extLst>
          </p:cNvPr>
          <p:cNvSpPr txBox="1"/>
          <p:nvPr/>
        </p:nvSpPr>
        <p:spPr>
          <a:xfrm>
            <a:off x="1206926" y="3577875"/>
            <a:ext cx="3420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Trigger Pattern</a:t>
            </a:r>
          </a:p>
          <a:p>
            <a:r>
              <a:rPr lang="en-US" sz="1200" dirty="0"/>
              <a:t>The trigger pattern will be implemented as a shift register for the output trigger.</a:t>
            </a:r>
          </a:p>
          <a:p>
            <a:r>
              <a:rPr lang="en-US" sz="1200" dirty="0"/>
              <a:t>When a START pulse is received, the trigger pattern register P is shifted to the output (bit 0 first) until R triggers have occurred.  Then the trigger pattern repeats.</a:t>
            </a:r>
          </a:p>
          <a:p>
            <a:r>
              <a:rPr lang="en-US" sz="1200" dirty="0"/>
              <a:t>After a total number of M triggers are generated the Done output is asserted which halts and resets the pattern generator and all triggers.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39E33C21-E248-4A07-852F-7095C47A178D}"/>
              </a:ext>
            </a:extLst>
          </p:cNvPr>
          <p:cNvSpPr/>
          <p:nvPr/>
        </p:nvSpPr>
        <p:spPr>
          <a:xfrm>
            <a:off x="10326789" y="1185765"/>
            <a:ext cx="839031" cy="932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461C7CF3-649D-44A4-9A4C-8772BEA28991}"/>
              </a:ext>
            </a:extLst>
          </p:cNvPr>
          <p:cNvCxnSpPr>
            <a:cxnSpLocks/>
          </p:cNvCxnSpPr>
          <p:nvPr/>
        </p:nvCxnSpPr>
        <p:spPr>
          <a:xfrm>
            <a:off x="10715141" y="2638611"/>
            <a:ext cx="45067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30507E66-C688-45FC-B1A1-5427CE126128}"/>
              </a:ext>
            </a:extLst>
          </p:cNvPr>
          <p:cNvCxnSpPr>
            <a:cxnSpLocks/>
          </p:cNvCxnSpPr>
          <p:nvPr/>
        </p:nvCxnSpPr>
        <p:spPr>
          <a:xfrm flipV="1">
            <a:off x="10133785" y="1698699"/>
            <a:ext cx="20153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F4501FC-30C0-41DE-BF88-45EC42E6D429}"/>
              </a:ext>
            </a:extLst>
          </p:cNvPr>
          <p:cNvCxnSpPr>
            <a:cxnSpLocks/>
          </p:cNvCxnSpPr>
          <p:nvPr/>
        </p:nvCxnSpPr>
        <p:spPr>
          <a:xfrm flipH="1">
            <a:off x="11155906" y="1424329"/>
            <a:ext cx="224202" cy="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619FA74C-7B76-45AE-9E6B-C6643BABFD87}"/>
              </a:ext>
            </a:extLst>
          </p:cNvPr>
          <p:cNvSpPr txBox="1"/>
          <p:nvPr/>
        </p:nvSpPr>
        <p:spPr>
          <a:xfrm>
            <a:off x="10315787" y="1320954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IN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67E9FE20-4F36-42B6-81CC-176D643C1AE1}"/>
              </a:ext>
            </a:extLst>
          </p:cNvPr>
          <p:cNvSpPr txBox="1"/>
          <p:nvPr/>
        </p:nvSpPr>
        <p:spPr>
          <a:xfrm>
            <a:off x="10766587" y="1330469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OUT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C7F6F4D2-9385-4CAB-A9D9-8DD9E37ABAA1}"/>
              </a:ext>
            </a:extLst>
          </p:cNvPr>
          <p:cNvSpPr txBox="1"/>
          <p:nvPr/>
        </p:nvSpPr>
        <p:spPr>
          <a:xfrm>
            <a:off x="10314163" y="1544385"/>
            <a:ext cx="787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Period (seconds)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FE093A3A-70EE-4E23-8CF1-28F24C45969B}"/>
              </a:ext>
            </a:extLst>
          </p:cNvPr>
          <p:cNvSpPr txBox="1"/>
          <p:nvPr/>
        </p:nvSpPr>
        <p:spPr>
          <a:xfrm>
            <a:off x="10033656" y="724388"/>
            <a:ext cx="146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LASER Trigger Limiter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F40FF26B-3B9E-4A4E-B8B0-586D8132346E}"/>
              </a:ext>
            </a:extLst>
          </p:cNvPr>
          <p:cNvSpPr txBox="1"/>
          <p:nvPr/>
        </p:nvSpPr>
        <p:spPr>
          <a:xfrm>
            <a:off x="9453486" y="1546205"/>
            <a:ext cx="787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T[16..0]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223DA05-50AA-4148-93AB-AC4379E63BF9}"/>
              </a:ext>
            </a:extLst>
          </p:cNvPr>
          <p:cNvSpPr txBox="1"/>
          <p:nvPr/>
        </p:nvSpPr>
        <p:spPr>
          <a:xfrm>
            <a:off x="10276575" y="1897077"/>
            <a:ext cx="9014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Max trigger </a:t>
            </a:r>
            <a:r>
              <a:rPr lang="en-US" sz="900" dirty="0" err="1"/>
              <a:t>cnt</a:t>
            </a:r>
            <a:endParaRPr lang="en-US" sz="900" dirty="0"/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34ACA4D-526E-4C05-8872-8C61C00362A8}"/>
              </a:ext>
            </a:extLst>
          </p:cNvPr>
          <p:cNvCxnSpPr>
            <a:cxnSpLocks/>
          </p:cNvCxnSpPr>
          <p:nvPr/>
        </p:nvCxnSpPr>
        <p:spPr>
          <a:xfrm>
            <a:off x="10122026" y="2018842"/>
            <a:ext cx="2016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>
            <a:extLst>
              <a:ext uri="{FF2B5EF4-FFF2-40B4-BE49-F238E27FC236}">
                <a16:creationId xmlns:a16="http://schemas.microsoft.com/office/drawing/2014/main" id="{1B13FADE-F99E-4E72-94CA-95DF465D364C}"/>
              </a:ext>
            </a:extLst>
          </p:cNvPr>
          <p:cNvSpPr txBox="1"/>
          <p:nvPr/>
        </p:nvSpPr>
        <p:spPr>
          <a:xfrm>
            <a:off x="9482252" y="1823204"/>
            <a:ext cx="798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C[31..0]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8607E492-46B1-4F83-8803-D32A01EF9FFA}"/>
              </a:ext>
            </a:extLst>
          </p:cNvPr>
          <p:cNvCxnSpPr>
            <a:cxnSpLocks/>
          </p:cNvCxnSpPr>
          <p:nvPr/>
        </p:nvCxnSpPr>
        <p:spPr>
          <a:xfrm flipV="1">
            <a:off x="11380108" y="1426835"/>
            <a:ext cx="0" cy="866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666A7471-0A6C-40C0-857E-1132B4E39C13}"/>
              </a:ext>
            </a:extLst>
          </p:cNvPr>
          <p:cNvCxnSpPr>
            <a:cxnSpLocks/>
          </p:cNvCxnSpPr>
          <p:nvPr/>
        </p:nvCxnSpPr>
        <p:spPr>
          <a:xfrm flipH="1">
            <a:off x="10715141" y="2292128"/>
            <a:ext cx="664246" cy="12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E4945A89-0FFD-4711-B8DE-4035D3B27263}"/>
              </a:ext>
            </a:extLst>
          </p:cNvPr>
          <p:cNvCxnSpPr>
            <a:cxnSpLocks/>
          </p:cNvCxnSpPr>
          <p:nvPr/>
        </p:nvCxnSpPr>
        <p:spPr>
          <a:xfrm flipV="1">
            <a:off x="10715462" y="2306780"/>
            <a:ext cx="0" cy="322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D17C192-ABE6-4996-919B-CF03BDC37830}"/>
              </a:ext>
            </a:extLst>
          </p:cNvPr>
          <p:cNvCxnSpPr>
            <a:cxnSpLocks/>
          </p:cNvCxnSpPr>
          <p:nvPr/>
        </p:nvCxnSpPr>
        <p:spPr>
          <a:xfrm>
            <a:off x="5677784" y="4026817"/>
            <a:ext cx="53602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5A730B9-3003-4900-98DC-9446A4887195}"/>
              </a:ext>
            </a:extLst>
          </p:cNvPr>
          <p:cNvSpPr/>
          <p:nvPr/>
        </p:nvSpPr>
        <p:spPr>
          <a:xfrm>
            <a:off x="6206749" y="3873357"/>
            <a:ext cx="1104496" cy="834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13D3567-F385-4E66-BE12-86F09CD12D21}"/>
              </a:ext>
            </a:extLst>
          </p:cNvPr>
          <p:cNvSpPr txBox="1"/>
          <p:nvPr/>
        </p:nvSpPr>
        <p:spPr>
          <a:xfrm>
            <a:off x="6247599" y="4196111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z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8E7BF65-7F37-43AC-81EF-D447569D86D8}"/>
              </a:ext>
            </a:extLst>
          </p:cNvPr>
          <p:cNvSpPr txBox="1"/>
          <p:nvPr/>
        </p:nvSpPr>
        <p:spPr>
          <a:xfrm>
            <a:off x="6305325" y="3896167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Delay by Z1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10017A7-AF15-4A0F-87A3-86D2DA60F888}"/>
              </a:ext>
            </a:extLst>
          </p:cNvPr>
          <p:cNvSpPr txBox="1"/>
          <p:nvPr/>
        </p:nvSpPr>
        <p:spPr>
          <a:xfrm>
            <a:off x="5316545" y="4196111"/>
            <a:ext cx="68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Z1[7..0]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85A55D7-5A01-47B6-B336-E7456B9F638C}"/>
              </a:ext>
            </a:extLst>
          </p:cNvPr>
          <p:cNvCxnSpPr>
            <a:cxnSpLocks/>
          </p:cNvCxnSpPr>
          <p:nvPr/>
        </p:nvCxnSpPr>
        <p:spPr>
          <a:xfrm>
            <a:off x="5971474" y="4321049"/>
            <a:ext cx="2462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FE150BE4-8937-4DCB-9A0B-6C0B0E9547E5}"/>
              </a:ext>
            </a:extLst>
          </p:cNvPr>
          <p:cNvSpPr txBox="1"/>
          <p:nvPr/>
        </p:nvSpPr>
        <p:spPr>
          <a:xfrm>
            <a:off x="6233452" y="4473354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B2A415D6-C567-4D22-90C1-512C250FA8A8}"/>
              </a:ext>
            </a:extLst>
          </p:cNvPr>
          <p:cNvCxnSpPr>
            <a:cxnSpLocks/>
          </p:cNvCxnSpPr>
          <p:nvPr/>
        </p:nvCxnSpPr>
        <p:spPr>
          <a:xfrm>
            <a:off x="5231583" y="4588770"/>
            <a:ext cx="9861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89F269D-A310-4FB5-B896-DB4F51EFE95C}"/>
              </a:ext>
            </a:extLst>
          </p:cNvPr>
          <p:cNvCxnSpPr>
            <a:cxnSpLocks/>
          </p:cNvCxnSpPr>
          <p:nvPr/>
        </p:nvCxnSpPr>
        <p:spPr>
          <a:xfrm flipH="1" flipV="1">
            <a:off x="5677784" y="1366861"/>
            <a:ext cx="8522" cy="4206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7F726418-7726-4231-9FA8-13012B9ED823}"/>
              </a:ext>
            </a:extLst>
          </p:cNvPr>
          <p:cNvCxnSpPr>
            <a:cxnSpLocks/>
          </p:cNvCxnSpPr>
          <p:nvPr/>
        </p:nvCxnSpPr>
        <p:spPr>
          <a:xfrm flipH="1" flipV="1">
            <a:off x="5229138" y="2161296"/>
            <a:ext cx="10967" cy="39743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0D941B2F-D55E-4DFD-9161-14F234DFD9D5}"/>
              </a:ext>
            </a:extLst>
          </p:cNvPr>
          <p:cNvSpPr txBox="1"/>
          <p:nvPr/>
        </p:nvSpPr>
        <p:spPr>
          <a:xfrm>
            <a:off x="1178055" y="5626431"/>
            <a:ext cx="3447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Laser Trigger Limiter</a:t>
            </a:r>
          </a:p>
          <a:p>
            <a:r>
              <a:rPr lang="en-US" sz="1200" dirty="0"/>
              <a:t>Halt triggers if C triggers is exceeded during T second period.  Allow triggers again after T seconds expires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099DEC24-E05A-41D2-85C1-28EB5EB3ABC1}"/>
              </a:ext>
            </a:extLst>
          </p:cNvPr>
          <p:cNvSpPr/>
          <p:nvPr/>
        </p:nvSpPr>
        <p:spPr>
          <a:xfrm>
            <a:off x="8275338" y="5449604"/>
            <a:ext cx="1204268" cy="12186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D9DF7F8C-A16A-4347-A381-A84A402329F4}"/>
              </a:ext>
            </a:extLst>
          </p:cNvPr>
          <p:cNvSpPr txBox="1"/>
          <p:nvPr/>
        </p:nvSpPr>
        <p:spPr>
          <a:xfrm>
            <a:off x="8275338" y="5516867"/>
            <a:ext cx="55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START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48BBB3B8-663B-4685-8CDB-A74E932DEEB6}"/>
              </a:ext>
            </a:extLst>
          </p:cNvPr>
          <p:cNvSpPr txBox="1"/>
          <p:nvPr/>
        </p:nvSpPr>
        <p:spPr>
          <a:xfrm>
            <a:off x="8284577" y="5958630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A0061245-3193-47E9-B090-8D2878CFB672}"/>
              </a:ext>
            </a:extLst>
          </p:cNvPr>
          <p:cNvCxnSpPr>
            <a:cxnSpLocks/>
          </p:cNvCxnSpPr>
          <p:nvPr/>
        </p:nvCxnSpPr>
        <p:spPr>
          <a:xfrm>
            <a:off x="9479608" y="5684861"/>
            <a:ext cx="34251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7F50AB84-D72E-4683-BB01-4BB6967DA0C2}"/>
              </a:ext>
            </a:extLst>
          </p:cNvPr>
          <p:cNvSpPr txBox="1"/>
          <p:nvPr/>
        </p:nvSpPr>
        <p:spPr>
          <a:xfrm>
            <a:off x="9836244" y="5546362"/>
            <a:ext cx="1204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Trigger 2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B17D4873-4891-4B36-B4D0-A0F2F6C96687}"/>
              </a:ext>
            </a:extLst>
          </p:cNvPr>
          <p:cNvSpPr txBox="1"/>
          <p:nvPr/>
        </p:nvSpPr>
        <p:spPr>
          <a:xfrm>
            <a:off x="8701844" y="5500190"/>
            <a:ext cx="76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Trigger 2 </a:t>
            </a:r>
          </a:p>
        </p:txBody>
      </p: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AB833F3-A5CC-4EC3-8098-87742850E920}"/>
              </a:ext>
            </a:extLst>
          </p:cNvPr>
          <p:cNvCxnSpPr>
            <a:cxnSpLocks/>
          </p:cNvCxnSpPr>
          <p:nvPr/>
        </p:nvCxnSpPr>
        <p:spPr>
          <a:xfrm>
            <a:off x="7707566" y="6341004"/>
            <a:ext cx="5668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22BC4138-99DF-4619-9FED-741B95D1A419}"/>
              </a:ext>
            </a:extLst>
          </p:cNvPr>
          <p:cNvCxnSpPr>
            <a:cxnSpLocks/>
          </p:cNvCxnSpPr>
          <p:nvPr/>
        </p:nvCxnSpPr>
        <p:spPr>
          <a:xfrm>
            <a:off x="7698340" y="6069151"/>
            <a:ext cx="5769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DD369433-3645-4AAE-899C-9F1B3ADD9794}"/>
              </a:ext>
            </a:extLst>
          </p:cNvPr>
          <p:cNvCxnSpPr>
            <a:cxnSpLocks/>
          </p:cNvCxnSpPr>
          <p:nvPr/>
        </p:nvCxnSpPr>
        <p:spPr>
          <a:xfrm>
            <a:off x="7319767" y="5636539"/>
            <a:ext cx="95481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18AB71D0-3140-403F-A95A-14B156EEF1F4}"/>
              </a:ext>
            </a:extLst>
          </p:cNvPr>
          <p:cNvSpPr txBox="1"/>
          <p:nvPr/>
        </p:nvSpPr>
        <p:spPr>
          <a:xfrm>
            <a:off x="8258446" y="6417357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Reset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71A9DB90-25A0-4E28-89B3-22DFCFE23A1B}"/>
              </a:ext>
            </a:extLst>
          </p:cNvPr>
          <p:cNvSpPr txBox="1"/>
          <p:nvPr/>
        </p:nvSpPr>
        <p:spPr>
          <a:xfrm>
            <a:off x="8264397" y="6190076"/>
            <a:ext cx="482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Mode</a:t>
            </a:r>
          </a:p>
        </p:txBody>
      </p: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BA4695C2-1955-4BCF-9CED-999E2D459C3A}"/>
              </a:ext>
            </a:extLst>
          </p:cNvPr>
          <p:cNvCxnSpPr>
            <a:cxnSpLocks/>
          </p:cNvCxnSpPr>
          <p:nvPr/>
        </p:nvCxnSpPr>
        <p:spPr>
          <a:xfrm>
            <a:off x="8064420" y="6528804"/>
            <a:ext cx="2201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CF391522-367F-43F9-8CA3-51C668F4AF5C}"/>
              </a:ext>
            </a:extLst>
          </p:cNvPr>
          <p:cNvSpPr txBox="1"/>
          <p:nvPr/>
        </p:nvSpPr>
        <p:spPr>
          <a:xfrm>
            <a:off x="7160200" y="6202504"/>
            <a:ext cx="76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</a:t>
            </a:r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99AABDEC-63AD-4F4F-BB12-32999D7DD096}"/>
              </a:ext>
            </a:extLst>
          </p:cNvPr>
          <p:cNvCxnSpPr>
            <a:cxnSpLocks/>
          </p:cNvCxnSpPr>
          <p:nvPr/>
        </p:nvCxnSpPr>
        <p:spPr>
          <a:xfrm>
            <a:off x="5686306" y="5573736"/>
            <a:ext cx="53602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C0DDCEB8-BA27-4BCA-B7C2-03E9B3A7ED4F}"/>
              </a:ext>
            </a:extLst>
          </p:cNvPr>
          <p:cNvSpPr txBox="1"/>
          <p:nvPr/>
        </p:nvSpPr>
        <p:spPr>
          <a:xfrm>
            <a:off x="6256121" y="5743030"/>
            <a:ext cx="320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z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62767F58-DDDE-46B6-A8E4-538BF8965F0F}"/>
              </a:ext>
            </a:extLst>
          </p:cNvPr>
          <p:cNvSpPr txBox="1"/>
          <p:nvPr/>
        </p:nvSpPr>
        <p:spPr>
          <a:xfrm>
            <a:off x="6313847" y="5443086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Delay by Z2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C6D33D8-8682-4CBC-B750-C26EF036B1FB}"/>
              </a:ext>
            </a:extLst>
          </p:cNvPr>
          <p:cNvSpPr txBox="1"/>
          <p:nvPr/>
        </p:nvSpPr>
        <p:spPr>
          <a:xfrm>
            <a:off x="5388051" y="5733603"/>
            <a:ext cx="68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Z2[7..0]</a:t>
            </a:r>
          </a:p>
        </p:txBody>
      </p:sp>
      <p:cxnSp>
        <p:nvCxnSpPr>
          <p:cNvPr id="220" name="Straight Arrow Connector 219">
            <a:extLst>
              <a:ext uri="{FF2B5EF4-FFF2-40B4-BE49-F238E27FC236}">
                <a16:creationId xmlns:a16="http://schemas.microsoft.com/office/drawing/2014/main" id="{2941A1A1-954D-4EB9-9302-357C0010FDFB}"/>
              </a:ext>
            </a:extLst>
          </p:cNvPr>
          <p:cNvCxnSpPr>
            <a:cxnSpLocks/>
          </p:cNvCxnSpPr>
          <p:nvPr/>
        </p:nvCxnSpPr>
        <p:spPr>
          <a:xfrm>
            <a:off x="5979996" y="5867968"/>
            <a:ext cx="2462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>
            <a:extLst>
              <a:ext uri="{FF2B5EF4-FFF2-40B4-BE49-F238E27FC236}">
                <a16:creationId xmlns:a16="http://schemas.microsoft.com/office/drawing/2014/main" id="{AC39EA4F-EEDF-46C2-AFEE-33BBD18975CD}"/>
              </a:ext>
            </a:extLst>
          </p:cNvPr>
          <p:cNvSpPr txBox="1"/>
          <p:nvPr/>
        </p:nvSpPr>
        <p:spPr>
          <a:xfrm>
            <a:off x="6241974" y="6020273"/>
            <a:ext cx="401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CLK</a:t>
            </a:r>
          </a:p>
        </p:txBody>
      </p:sp>
      <p:cxnSp>
        <p:nvCxnSpPr>
          <p:cNvPr id="222" name="Straight Arrow Connector 221">
            <a:extLst>
              <a:ext uri="{FF2B5EF4-FFF2-40B4-BE49-F238E27FC236}">
                <a16:creationId xmlns:a16="http://schemas.microsoft.com/office/drawing/2014/main" id="{A23F84C5-6810-45A7-AA64-D874DB0FC86C}"/>
              </a:ext>
            </a:extLst>
          </p:cNvPr>
          <p:cNvCxnSpPr>
            <a:cxnSpLocks/>
          </p:cNvCxnSpPr>
          <p:nvPr/>
        </p:nvCxnSpPr>
        <p:spPr>
          <a:xfrm>
            <a:off x="5240105" y="6135689"/>
            <a:ext cx="9861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>
            <a:extLst>
              <a:ext uri="{FF2B5EF4-FFF2-40B4-BE49-F238E27FC236}">
                <a16:creationId xmlns:a16="http://schemas.microsoft.com/office/drawing/2014/main" id="{0622BCCC-FB63-473B-8924-1D75F1CDA18A}"/>
              </a:ext>
            </a:extLst>
          </p:cNvPr>
          <p:cNvSpPr/>
          <p:nvPr/>
        </p:nvSpPr>
        <p:spPr>
          <a:xfrm>
            <a:off x="6214811" y="5425719"/>
            <a:ext cx="1104496" cy="834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5B2996DB-5031-4FB6-8496-FA403044A826}"/>
              </a:ext>
            </a:extLst>
          </p:cNvPr>
          <p:cNvCxnSpPr>
            <a:cxnSpLocks/>
          </p:cNvCxnSpPr>
          <p:nvPr/>
        </p:nvCxnSpPr>
        <p:spPr>
          <a:xfrm flipH="1" flipV="1">
            <a:off x="7855297" y="2552758"/>
            <a:ext cx="26102" cy="3305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532A6C2B-4CE1-4539-A800-4745F57B93CC}"/>
              </a:ext>
            </a:extLst>
          </p:cNvPr>
          <p:cNvCxnSpPr>
            <a:cxnSpLocks/>
          </p:cNvCxnSpPr>
          <p:nvPr/>
        </p:nvCxnSpPr>
        <p:spPr>
          <a:xfrm>
            <a:off x="7868827" y="4311527"/>
            <a:ext cx="4076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365405DB-6716-4584-9733-48E4389FA53B}"/>
              </a:ext>
            </a:extLst>
          </p:cNvPr>
          <p:cNvSpPr txBox="1"/>
          <p:nvPr/>
        </p:nvSpPr>
        <p:spPr>
          <a:xfrm>
            <a:off x="8240534" y="4205992"/>
            <a:ext cx="1224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Trigger pattern count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6AF3E6B8-130D-4450-9BC6-B1C3EE7EE35F}"/>
              </a:ext>
            </a:extLst>
          </p:cNvPr>
          <p:cNvSpPr txBox="1"/>
          <p:nvPr/>
        </p:nvSpPr>
        <p:spPr>
          <a:xfrm>
            <a:off x="8230634" y="5732373"/>
            <a:ext cx="12228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Trigger pattern count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D89FDB7D-E247-4C7A-8D6A-013BC0DFA1FD}"/>
              </a:ext>
            </a:extLst>
          </p:cNvPr>
          <p:cNvCxnSpPr>
            <a:cxnSpLocks/>
          </p:cNvCxnSpPr>
          <p:nvPr/>
        </p:nvCxnSpPr>
        <p:spPr>
          <a:xfrm>
            <a:off x="7868827" y="5841371"/>
            <a:ext cx="4076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6FDFA73F-E258-4EAE-A6C8-8575CDD8B393}"/>
              </a:ext>
            </a:extLst>
          </p:cNvPr>
          <p:cNvSpPr txBox="1"/>
          <p:nvPr/>
        </p:nvSpPr>
        <p:spPr>
          <a:xfrm>
            <a:off x="8215076" y="3305484"/>
            <a:ext cx="587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Enable</a:t>
            </a:r>
          </a:p>
        </p:txBody>
      </p: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1A498DFE-9A68-4DCE-A3B9-5971AABD84CD}"/>
              </a:ext>
            </a:extLst>
          </p:cNvPr>
          <p:cNvCxnSpPr>
            <a:cxnSpLocks/>
          </p:cNvCxnSpPr>
          <p:nvPr/>
        </p:nvCxnSpPr>
        <p:spPr>
          <a:xfrm>
            <a:off x="7179960" y="3418812"/>
            <a:ext cx="10699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>
            <a:extLst>
              <a:ext uri="{FF2B5EF4-FFF2-40B4-BE49-F238E27FC236}">
                <a16:creationId xmlns:a16="http://schemas.microsoft.com/office/drawing/2014/main" id="{E0A297A6-89C0-4170-B7F2-167357A9A01E}"/>
              </a:ext>
            </a:extLst>
          </p:cNvPr>
          <p:cNvSpPr txBox="1"/>
          <p:nvPr/>
        </p:nvSpPr>
        <p:spPr>
          <a:xfrm>
            <a:off x="6090854" y="3285417"/>
            <a:ext cx="1218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Enable/Disable</a:t>
            </a:r>
          </a:p>
        </p:txBody>
      </p:sp>
    </p:spTree>
    <p:extLst>
      <p:ext uri="{BB962C8B-B14F-4D97-AF65-F5344CB8AC3E}">
        <p14:creationId xmlns:p14="http://schemas.microsoft.com/office/powerpoint/2010/main" val="344805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10410</TotalTime>
  <Words>331</Words>
  <Application>Microsoft Office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CBETA bunch pattern and BPM trigger generator Version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CBETA bunch pattern and BPM trigger generator</dc:title>
  <dc:creator>Michnoff, Robert  J</dc:creator>
  <cp:lastModifiedBy>Michnoff, Robert  J</cp:lastModifiedBy>
  <cp:revision>26</cp:revision>
  <cp:lastPrinted>2019-01-28T18:27:51Z</cp:lastPrinted>
  <dcterms:created xsi:type="dcterms:W3CDTF">2019-01-11T18:44:20Z</dcterms:created>
  <dcterms:modified xsi:type="dcterms:W3CDTF">2019-02-04T21:13:12Z</dcterms:modified>
</cp:coreProperties>
</file>