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2" autoAdjust="0"/>
    <p:restoredTop sz="94660"/>
  </p:normalViewPr>
  <p:slideViewPr>
    <p:cSldViewPr snapToGrid="0">
      <p:cViewPr>
        <p:scale>
          <a:sx n="150" d="100"/>
          <a:sy n="150" d="100"/>
        </p:scale>
        <p:origin x="-72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3BADA0-EB4F-4A3D-B562-3E52D20F3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1E793A-D5DB-4166-AC3F-B04052741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AE0808-4290-4F0D-A591-3B1DE8BD4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4431AB-F99E-4424-841D-4D76B5AA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D7F20C-15D6-428B-830A-AF36F71D0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9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0B7039-20A6-42DE-9607-A7A7865D0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400B5EB-B0EB-4645-986A-9D9EF6D2C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1483AE-6A6E-4D32-899F-82141F769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15A1D6-1C56-4BE7-9C1E-FECF7C955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149D93-DC2C-4449-8CC9-1D34BAEDE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2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7B97358-595C-4B9B-A554-90218E56F1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5528EB7-94ED-4752-8CB2-B688314D5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48B9A4-6F6F-48BA-9F6B-6FC1A555C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CEA474-D894-40C8-AEC9-05BA081B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D7609C-1C55-4D15-989B-6128068E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4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035801-AFCB-4D02-B3D0-B256DF50B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071EC6-D832-458A-A1BD-FD310BB5B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8EF0B6-227C-4EB9-8E70-1B6A1FD9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58975D-4900-4917-8F05-464E79A78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43C320-1BA8-4118-BC7B-4410E940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6E51CA-0AEF-47BC-AF85-B0553B209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0FB8DA-08EA-454F-BDDA-58441D4B4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C5A080-F8C0-4178-8DEB-8ACD5D35C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5445BA-2A93-44D8-8522-A7D083D68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86BF13-AA91-41E8-8690-B5EE53F08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73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92C23D-8D13-4695-9FF7-E3B14BF3E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0A9B96-3ACA-4DB5-BED2-47A540BD26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3065097-8175-431F-8219-119A1D1E4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FC7EB27-8CDC-400D-A51D-028F64B08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ACB39E-7E88-414B-B805-8959D7334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DEDF4D4-DEE5-48B7-9E50-2A75CB12D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82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586E86-77B2-47DC-B5BC-DD9F4351D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C516BC2-7FBB-42C7-8419-1B7553EB4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29B5DF7-1847-48F0-80B9-DA04A56063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58D3345-CE2C-4671-8F99-923D1DB66F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6C5AAEE-A310-4D89-A49E-6DB52CAA2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0CD1E85-CE01-4830-B72D-E8C1B43D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1/17/19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25D6373-C2EA-4652-A24F-21FD22CD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3FB1AB9-BEE1-4D53-A7E9-F896F0A99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43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322B07-7D14-4924-BC36-F7AA9D10A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CEA0EF2-53D2-4617-94A4-1BD9F2017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1/17/19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77C7789-012A-4384-825B-7189A111D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F776AB3-54DE-4744-BC93-F8A768E3F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0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563AF05-652F-4BF2-9031-A86BE05F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1/17/19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495E747-E176-4869-BFCD-4E4A8F8D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F26E41B-CAB9-4A5A-919A-6944C69E3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37FE53-45B8-49C0-9BDE-0BA2C1830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365834-7083-4030-A941-DCE188D27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9C7CAE-BC57-468E-9896-1CDFA6D90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C96897E-5C60-4D8E-BB07-F1A810831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617670E-0A42-41C3-A48D-BD9897961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49DAD2E-A0D3-4116-B8EB-C79A9718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3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D9E331-0B45-415A-949B-4DFB4BAB7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4A4EC12-05B4-45DA-9015-30E075E8A8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A0DF93D-39BF-4C07-928D-1383272CF7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709DAA-070E-49AB-93F8-0651CC816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B97B769-4712-4717-A07B-1D69790D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8E924C1-7DCD-4087-8400-67B2D62EB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39AC197-E4CD-4696-8A82-ADD28E78A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09CA84-0A34-4BAC-B33D-B5B0AD6B4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328515-B9D7-4ADE-A851-F88633AA28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8D0A6-963E-45E9-B3F7-5E9247ABC6D0}" type="datetimeFigureOut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D8633B-61AB-40F9-857C-141C4C1136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0B3AA5-2C75-484C-A04E-587EEBC0BC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87E7BC-27C2-4069-BCEA-575813F3E4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CBETA bunch pattern and BPM trigger generator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80CEAE0-558D-45BA-8331-64EE20A9C1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1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E769B08-AFB6-42F2-83D0-30E05A8F0010}"/>
              </a:ext>
            </a:extLst>
          </p:cNvPr>
          <p:cNvSpPr txBox="1"/>
          <p:nvPr/>
        </p:nvSpPr>
        <p:spPr>
          <a:xfrm>
            <a:off x="339071" y="984220"/>
            <a:ext cx="914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Clock input</a:t>
            </a:r>
          </a:p>
          <a:p>
            <a:r>
              <a:rPr lang="en-US" sz="1200" dirty="0"/>
              <a:t>(41.9 MHz)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9E348FB-342C-4134-9424-DCEE5337E02E}"/>
              </a:ext>
            </a:extLst>
          </p:cNvPr>
          <p:cNvSpPr/>
          <p:nvPr/>
        </p:nvSpPr>
        <p:spPr>
          <a:xfrm>
            <a:off x="1734237" y="984220"/>
            <a:ext cx="1329180" cy="8389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D17CB12-D589-4737-B193-B897696E5988}"/>
              </a:ext>
            </a:extLst>
          </p:cNvPr>
          <p:cNvSpPr txBox="1"/>
          <p:nvPr/>
        </p:nvSpPr>
        <p:spPr>
          <a:xfrm>
            <a:off x="1796294" y="1464739"/>
            <a:ext cx="320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B27F2A2C-CB37-4621-B994-0F8CA106989B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1253470" y="1215052"/>
            <a:ext cx="48076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2B8A42C-B72C-479E-8E6E-F74A6F0615F7}"/>
              </a:ext>
            </a:extLst>
          </p:cNvPr>
          <p:cNvSpPr txBox="1"/>
          <p:nvPr/>
        </p:nvSpPr>
        <p:spPr>
          <a:xfrm>
            <a:off x="513467" y="1460261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R[7..0]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E7A14059-1071-4148-9697-B30C0AC69790}"/>
              </a:ext>
            </a:extLst>
          </p:cNvPr>
          <p:cNvCxnSpPr/>
          <p:nvPr/>
        </p:nvCxnSpPr>
        <p:spPr>
          <a:xfrm flipV="1">
            <a:off x="1253470" y="1595841"/>
            <a:ext cx="48076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E6832BCA-8391-4F6D-B47F-73163C2F0009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063417" y="1403712"/>
            <a:ext cx="110450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D6E95EF-C890-42A0-8659-253560FD7515}"/>
              </a:ext>
            </a:extLst>
          </p:cNvPr>
          <p:cNvSpPr txBox="1"/>
          <p:nvPr/>
        </p:nvSpPr>
        <p:spPr>
          <a:xfrm>
            <a:off x="3751573" y="440911"/>
            <a:ext cx="148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Pattern Repeat Clock</a:t>
            </a:r>
          </a:p>
          <a:p>
            <a:r>
              <a:rPr lang="en-US" sz="1200" dirty="0"/>
              <a:t>(41.9 MHz / R)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6CD2B314-9B29-4791-81D8-FD0A9FD2E574}"/>
              </a:ext>
            </a:extLst>
          </p:cNvPr>
          <p:cNvCxnSpPr>
            <a:cxnSpLocks/>
          </p:cNvCxnSpPr>
          <p:nvPr/>
        </p:nvCxnSpPr>
        <p:spPr>
          <a:xfrm>
            <a:off x="3376072" y="671743"/>
            <a:ext cx="37550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FD3A41C1-78DA-4332-AA24-0B48905CB289}"/>
              </a:ext>
            </a:extLst>
          </p:cNvPr>
          <p:cNvCxnSpPr>
            <a:cxnSpLocks/>
          </p:cNvCxnSpPr>
          <p:nvPr/>
        </p:nvCxnSpPr>
        <p:spPr>
          <a:xfrm flipV="1">
            <a:off x="3376072" y="671743"/>
            <a:ext cx="0" cy="7319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32E1EB85-A94C-4B3B-A4E8-040014E4A16C}"/>
              </a:ext>
            </a:extLst>
          </p:cNvPr>
          <p:cNvSpPr txBox="1"/>
          <p:nvPr/>
        </p:nvSpPr>
        <p:spPr>
          <a:xfrm>
            <a:off x="1955768" y="1037728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Divide by 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5222679E-C661-45CC-A3AF-BA150214140A}"/>
              </a:ext>
            </a:extLst>
          </p:cNvPr>
          <p:cNvSpPr txBox="1"/>
          <p:nvPr/>
        </p:nvSpPr>
        <p:spPr>
          <a:xfrm>
            <a:off x="158385" y="1699632"/>
            <a:ext cx="1019671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 typically = </a:t>
            </a:r>
          </a:p>
          <a:p>
            <a:r>
              <a:rPr lang="en-US" sz="1200" dirty="0"/>
              <a:t>        44 or 88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2DAA5E70-157F-49B7-8FE0-0A01C514CD75}"/>
              </a:ext>
            </a:extLst>
          </p:cNvPr>
          <p:cNvSpPr/>
          <p:nvPr/>
        </p:nvSpPr>
        <p:spPr>
          <a:xfrm>
            <a:off x="4167920" y="1215052"/>
            <a:ext cx="1329180" cy="6302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3FD0BDE-8C23-44BB-AECE-3A9F4DC50ACF}"/>
              </a:ext>
            </a:extLst>
          </p:cNvPr>
          <p:cNvSpPr txBox="1"/>
          <p:nvPr/>
        </p:nvSpPr>
        <p:spPr>
          <a:xfrm>
            <a:off x="4208770" y="1537805"/>
            <a:ext cx="320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E2FD77F2-9695-460D-AEC8-878865135E53}"/>
              </a:ext>
            </a:extLst>
          </p:cNvPr>
          <p:cNvSpPr txBox="1"/>
          <p:nvPr/>
        </p:nvSpPr>
        <p:spPr>
          <a:xfrm>
            <a:off x="4369026" y="1230012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Divide by 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AD6147D1-01B3-4738-B7B6-46D9CD2D7E40}"/>
              </a:ext>
            </a:extLst>
          </p:cNvPr>
          <p:cNvSpPr txBox="1"/>
          <p:nvPr/>
        </p:nvSpPr>
        <p:spPr>
          <a:xfrm>
            <a:off x="3259802" y="1528378"/>
            <a:ext cx="686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N[23..0]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55CB177B-9053-4BF0-B3E6-9097F485D8F9}"/>
              </a:ext>
            </a:extLst>
          </p:cNvPr>
          <p:cNvCxnSpPr>
            <a:cxnSpLocks/>
          </p:cNvCxnSpPr>
          <p:nvPr/>
        </p:nvCxnSpPr>
        <p:spPr>
          <a:xfrm>
            <a:off x="3923218" y="1662743"/>
            <a:ext cx="2462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B73C3859-3EE0-4CF5-A0BE-22B3A0DFFE76}"/>
              </a:ext>
            </a:extLst>
          </p:cNvPr>
          <p:cNvCxnSpPr>
            <a:cxnSpLocks/>
          </p:cNvCxnSpPr>
          <p:nvPr/>
        </p:nvCxnSpPr>
        <p:spPr>
          <a:xfrm>
            <a:off x="5497100" y="1368511"/>
            <a:ext cx="110450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EE317919-C450-44BA-B9E4-B9313687B622}"/>
              </a:ext>
            </a:extLst>
          </p:cNvPr>
          <p:cNvSpPr txBox="1"/>
          <p:nvPr/>
        </p:nvSpPr>
        <p:spPr>
          <a:xfrm>
            <a:off x="6050922" y="430008"/>
            <a:ext cx="148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Injection Start Clock</a:t>
            </a:r>
          </a:p>
          <a:p>
            <a:r>
              <a:rPr lang="en-US" sz="1200" dirty="0"/>
              <a:t>(as low as 1 Hz)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4A8B27C3-24AA-415A-BDAB-0F5D2943BEEE}"/>
              </a:ext>
            </a:extLst>
          </p:cNvPr>
          <p:cNvCxnSpPr>
            <a:cxnSpLocks/>
          </p:cNvCxnSpPr>
          <p:nvPr/>
        </p:nvCxnSpPr>
        <p:spPr>
          <a:xfrm>
            <a:off x="5677784" y="636541"/>
            <a:ext cx="37550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B47A93E1-431F-4280-973D-AF844D0A2CFD}"/>
              </a:ext>
            </a:extLst>
          </p:cNvPr>
          <p:cNvCxnSpPr>
            <a:cxnSpLocks/>
          </p:cNvCxnSpPr>
          <p:nvPr/>
        </p:nvCxnSpPr>
        <p:spPr>
          <a:xfrm flipV="1">
            <a:off x="5677784" y="636541"/>
            <a:ext cx="0" cy="7319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B8977A5B-E096-4220-B051-3E318084ADFD}"/>
              </a:ext>
            </a:extLst>
          </p:cNvPr>
          <p:cNvSpPr/>
          <p:nvPr/>
        </p:nvSpPr>
        <p:spPr>
          <a:xfrm>
            <a:off x="6594548" y="1215051"/>
            <a:ext cx="1104496" cy="834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309DDB23-5701-4F6D-ACE7-7175154AB2F3}"/>
              </a:ext>
            </a:extLst>
          </p:cNvPr>
          <p:cNvSpPr txBox="1"/>
          <p:nvPr/>
        </p:nvSpPr>
        <p:spPr>
          <a:xfrm>
            <a:off x="6635398" y="1537805"/>
            <a:ext cx="320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z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35598D48-B7B8-4D9C-899A-2847C66B51B7}"/>
              </a:ext>
            </a:extLst>
          </p:cNvPr>
          <p:cNvSpPr txBox="1"/>
          <p:nvPr/>
        </p:nvSpPr>
        <p:spPr>
          <a:xfrm>
            <a:off x="6693124" y="1237861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Delay by z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083BF2D7-CF5A-48C0-B092-D5A38ED26C2D}"/>
              </a:ext>
            </a:extLst>
          </p:cNvPr>
          <p:cNvSpPr txBox="1"/>
          <p:nvPr/>
        </p:nvSpPr>
        <p:spPr>
          <a:xfrm>
            <a:off x="5767328" y="1528378"/>
            <a:ext cx="686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Z[3..0]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D115C6B-639A-4635-B81A-11234327484F}"/>
              </a:ext>
            </a:extLst>
          </p:cNvPr>
          <p:cNvCxnSpPr>
            <a:cxnSpLocks/>
          </p:cNvCxnSpPr>
          <p:nvPr/>
        </p:nvCxnSpPr>
        <p:spPr>
          <a:xfrm>
            <a:off x="6359273" y="1662743"/>
            <a:ext cx="2462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xmlns="" id="{5CADD99C-E4EE-45FE-94EA-C4EFBCF08B0D}"/>
              </a:ext>
            </a:extLst>
          </p:cNvPr>
          <p:cNvCxnSpPr>
            <a:cxnSpLocks/>
          </p:cNvCxnSpPr>
          <p:nvPr/>
        </p:nvCxnSpPr>
        <p:spPr>
          <a:xfrm flipV="1">
            <a:off x="1555128" y="1206957"/>
            <a:ext cx="0" cy="954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xmlns="" id="{5734ACC4-0592-43D8-94DB-D5EB5D25BCE5}"/>
              </a:ext>
            </a:extLst>
          </p:cNvPr>
          <p:cNvCxnSpPr>
            <a:cxnSpLocks/>
          </p:cNvCxnSpPr>
          <p:nvPr/>
        </p:nvCxnSpPr>
        <p:spPr>
          <a:xfrm>
            <a:off x="1555128" y="2161296"/>
            <a:ext cx="670150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A2A658AA-52BD-407B-AE29-4FDF567CEC12}"/>
              </a:ext>
            </a:extLst>
          </p:cNvPr>
          <p:cNvSpPr txBox="1"/>
          <p:nvPr/>
        </p:nvSpPr>
        <p:spPr>
          <a:xfrm>
            <a:off x="6621251" y="1815048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CLK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83C8EA3B-FA7B-46D0-B32B-5E13236B422A}"/>
              </a:ext>
            </a:extLst>
          </p:cNvPr>
          <p:cNvCxnSpPr>
            <a:cxnSpLocks/>
          </p:cNvCxnSpPr>
          <p:nvPr/>
        </p:nvCxnSpPr>
        <p:spPr>
          <a:xfrm>
            <a:off x="6110621" y="1930464"/>
            <a:ext cx="49492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AEFC9FC2-A886-4C33-839C-8F041785BC28}"/>
              </a:ext>
            </a:extLst>
          </p:cNvPr>
          <p:cNvCxnSpPr>
            <a:cxnSpLocks/>
          </p:cNvCxnSpPr>
          <p:nvPr/>
        </p:nvCxnSpPr>
        <p:spPr>
          <a:xfrm flipH="1" flipV="1">
            <a:off x="6105908" y="1930464"/>
            <a:ext cx="4713" cy="230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F11C1562-2D8E-496F-8D29-21D76CE8FDBC}"/>
              </a:ext>
            </a:extLst>
          </p:cNvPr>
          <p:cNvSpPr/>
          <p:nvPr/>
        </p:nvSpPr>
        <p:spPr>
          <a:xfrm>
            <a:off x="8249924" y="1189450"/>
            <a:ext cx="1204270" cy="2553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xmlns="" id="{5A0DD9C7-211C-444D-A54F-EBFC2C128BCE}"/>
              </a:ext>
            </a:extLst>
          </p:cNvPr>
          <p:cNvCxnSpPr>
            <a:cxnSpLocks/>
            <a:endCxn id="66" idx="1"/>
          </p:cNvCxnSpPr>
          <p:nvPr/>
        </p:nvCxnSpPr>
        <p:spPr>
          <a:xfrm>
            <a:off x="7699044" y="1368511"/>
            <a:ext cx="550880" cy="36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954CE420-431F-4EAB-846E-B18DF4151C0F}"/>
              </a:ext>
            </a:extLst>
          </p:cNvPr>
          <p:cNvSpPr txBox="1"/>
          <p:nvPr/>
        </p:nvSpPr>
        <p:spPr>
          <a:xfrm>
            <a:off x="8249924" y="1256715"/>
            <a:ext cx="5522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START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xmlns="" id="{EB20296E-C6E1-431D-925D-D036436CD31B}"/>
              </a:ext>
            </a:extLst>
          </p:cNvPr>
          <p:cNvCxnSpPr>
            <a:cxnSpLocks/>
          </p:cNvCxnSpPr>
          <p:nvPr/>
        </p:nvCxnSpPr>
        <p:spPr>
          <a:xfrm flipV="1">
            <a:off x="1418440" y="1595027"/>
            <a:ext cx="0" cy="954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xmlns="" id="{137D9562-0272-4CDF-AA18-AE18B6D569AE}"/>
              </a:ext>
            </a:extLst>
          </p:cNvPr>
          <p:cNvCxnSpPr>
            <a:cxnSpLocks/>
          </p:cNvCxnSpPr>
          <p:nvPr/>
        </p:nvCxnSpPr>
        <p:spPr>
          <a:xfrm>
            <a:off x="1416532" y="2544178"/>
            <a:ext cx="6836157" cy="8579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8C281D36-3198-4C91-A5AF-ECED59C9A08B}"/>
              </a:ext>
            </a:extLst>
          </p:cNvPr>
          <p:cNvSpPr txBox="1"/>
          <p:nvPr/>
        </p:nvSpPr>
        <p:spPr>
          <a:xfrm>
            <a:off x="8266816" y="2072197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CLK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xmlns="" id="{4EB2F0CD-D074-4A04-8D36-1F0A865A8EFC}"/>
              </a:ext>
            </a:extLst>
          </p:cNvPr>
          <p:cNvCxnSpPr>
            <a:cxnSpLocks/>
          </p:cNvCxnSpPr>
          <p:nvPr/>
        </p:nvCxnSpPr>
        <p:spPr>
          <a:xfrm>
            <a:off x="7196852" y="2893570"/>
            <a:ext cx="105307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BDF88156-C7E3-451D-8066-848659D6478B}"/>
              </a:ext>
            </a:extLst>
          </p:cNvPr>
          <p:cNvSpPr txBox="1"/>
          <p:nvPr/>
        </p:nvSpPr>
        <p:spPr>
          <a:xfrm>
            <a:off x="6461638" y="2739907"/>
            <a:ext cx="788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M[18..0]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573240F4-9A04-46B3-AFEB-F2CC5E27AF0B}"/>
              </a:ext>
            </a:extLst>
          </p:cNvPr>
          <p:cNvSpPr txBox="1"/>
          <p:nvPr/>
        </p:nvSpPr>
        <p:spPr>
          <a:xfrm>
            <a:off x="8239743" y="2394998"/>
            <a:ext cx="1038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Number of bits in trigger pattern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85930953-2031-41A4-88AF-184876B61C85}"/>
              </a:ext>
            </a:extLst>
          </p:cNvPr>
          <p:cNvSpPr txBox="1"/>
          <p:nvPr/>
        </p:nvSpPr>
        <p:spPr>
          <a:xfrm>
            <a:off x="6515626" y="2303029"/>
            <a:ext cx="680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R[7..0]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8F08128C-6594-4159-87FE-8A4B7733C415}"/>
              </a:ext>
            </a:extLst>
          </p:cNvPr>
          <p:cNvSpPr txBox="1"/>
          <p:nvPr/>
        </p:nvSpPr>
        <p:spPr>
          <a:xfrm>
            <a:off x="8269049" y="413805"/>
            <a:ext cx="1990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Injection Start Clock Delayed </a:t>
            </a:r>
          </a:p>
          <a:p>
            <a:r>
              <a:rPr lang="en-US" sz="1200" dirty="0"/>
              <a:t>by Z 41.9 MHz periods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xmlns="" id="{F9EE6C98-6D92-428C-A1E9-1D1617219575}"/>
              </a:ext>
            </a:extLst>
          </p:cNvPr>
          <p:cNvCxnSpPr>
            <a:cxnSpLocks/>
          </p:cNvCxnSpPr>
          <p:nvPr/>
        </p:nvCxnSpPr>
        <p:spPr>
          <a:xfrm>
            <a:off x="7923005" y="635894"/>
            <a:ext cx="37550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xmlns="" id="{B2607266-2DD2-4AB1-981C-471A88128CDA}"/>
              </a:ext>
            </a:extLst>
          </p:cNvPr>
          <p:cNvCxnSpPr>
            <a:cxnSpLocks/>
          </p:cNvCxnSpPr>
          <p:nvPr/>
        </p:nvCxnSpPr>
        <p:spPr>
          <a:xfrm flipV="1">
            <a:off x="7910611" y="635894"/>
            <a:ext cx="2721" cy="7319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xmlns="" id="{47C6BD54-DC0B-467E-8FB9-69D44C011EDF}"/>
              </a:ext>
            </a:extLst>
          </p:cNvPr>
          <p:cNvCxnSpPr>
            <a:cxnSpLocks/>
          </p:cNvCxnSpPr>
          <p:nvPr/>
        </p:nvCxnSpPr>
        <p:spPr>
          <a:xfrm>
            <a:off x="9454194" y="1424710"/>
            <a:ext cx="868650" cy="4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13EA40F4-815B-432B-9242-AC7A093DC36C}"/>
              </a:ext>
            </a:extLst>
          </p:cNvPr>
          <p:cNvSpPr txBox="1"/>
          <p:nvPr/>
        </p:nvSpPr>
        <p:spPr>
          <a:xfrm>
            <a:off x="11165820" y="2426603"/>
            <a:ext cx="787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 LASER </a:t>
            </a:r>
          </a:p>
          <a:p>
            <a:r>
              <a:rPr lang="en-US" sz="1200" dirty="0"/>
              <a:t>OEM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5F23203C-68B5-4A08-8B2D-4E298A341F7A}"/>
              </a:ext>
            </a:extLst>
          </p:cNvPr>
          <p:cNvSpPr txBox="1"/>
          <p:nvPr/>
        </p:nvSpPr>
        <p:spPr>
          <a:xfrm>
            <a:off x="8119128" y="1497530"/>
            <a:ext cx="146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LASER Trigger Pattern Generator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xmlns="" id="{20BB3B4E-F41D-4C4E-8574-748E5C9FE5DE}"/>
              </a:ext>
            </a:extLst>
          </p:cNvPr>
          <p:cNvSpPr/>
          <p:nvPr/>
        </p:nvSpPr>
        <p:spPr>
          <a:xfrm>
            <a:off x="8266816" y="4071359"/>
            <a:ext cx="1204270" cy="23913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4BDE3115-2C23-4EF6-B20A-3A695725B776}"/>
              </a:ext>
            </a:extLst>
          </p:cNvPr>
          <p:cNvSpPr txBox="1"/>
          <p:nvPr/>
        </p:nvSpPr>
        <p:spPr>
          <a:xfrm>
            <a:off x="8266816" y="4138624"/>
            <a:ext cx="5522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START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695ED817-9B4D-49B8-844C-0E70201E1529}"/>
              </a:ext>
            </a:extLst>
          </p:cNvPr>
          <p:cNvSpPr txBox="1"/>
          <p:nvPr/>
        </p:nvSpPr>
        <p:spPr>
          <a:xfrm>
            <a:off x="8283708" y="4954106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CLK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979E9D59-73EE-440F-857A-1FD02EF58E83}"/>
              </a:ext>
            </a:extLst>
          </p:cNvPr>
          <p:cNvSpPr txBox="1"/>
          <p:nvPr/>
        </p:nvSpPr>
        <p:spPr>
          <a:xfrm>
            <a:off x="8256635" y="5276907"/>
            <a:ext cx="1038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Number of bits in repeat pattern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xmlns="" id="{AE5BE053-DA70-4D4E-9E90-F544A56E06DE}"/>
              </a:ext>
            </a:extLst>
          </p:cNvPr>
          <p:cNvCxnSpPr>
            <a:cxnSpLocks/>
          </p:cNvCxnSpPr>
          <p:nvPr/>
        </p:nvCxnSpPr>
        <p:spPr>
          <a:xfrm>
            <a:off x="9471086" y="4306618"/>
            <a:ext cx="34251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2DDFDC4B-D845-43C7-9C36-1C8FDBF2005E}"/>
              </a:ext>
            </a:extLst>
          </p:cNvPr>
          <p:cNvSpPr txBox="1"/>
          <p:nvPr/>
        </p:nvSpPr>
        <p:spPr>
          <a:xfrm>
            <a:off x="9827722" y="4168119"/>
            <a:ext cx="1204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BPM Trigger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7423DBED-AD81-4F61-BDF5-716C7E290E53}"/>
              </a:ext>
            </a:extLst>
          </p:cNvPr>
          <p:cNvSpPr txBox="1"/>
          <p:nvPr/>
        </p:nvSpPr>
        <p:spPr>
          <a:xfrm>
            <a:off x="8136020" y="4379439"/>
            <a:ext cx="146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BPM Trigger </a:t>
            </a:r>
          </a:p>
          <a:p>
            <a:pPr algn="ctr"/>
            <a:r>
              <a:rPr lang="en-US" sz="1200" dirty="0"/>
              <a:t>Pattern Generator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xmlns="" id="{2DB5E863-3903-4402-8054-3862D4AA91EC}"/>
              </a:ext>
            </a:extLst>
          </p:cNvPr>
          <p:cNvCxnSpPr>
            <a:cxnSpLocks/>
          </p:cNvCxnSpPr>
          <p:nvPr/>
        </p:nvCxnSpPr>
        <p:spPr>
          <a:xfrm>
            <a:off x="7186671" y="3272214"/>
            <a:ext cx="10699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0A2B1365-FF39-45D8-ADC3-91101391178E}"/>
              </a:ext>
            </a:extLst>
          </p:cNvPr>
          <p:cNvSpPr txBox="1"/>
          <p:nvPr/>
        </p:nvSpPr>
        <p:spPr>
          <a:xfrm>
            <a:off x="8241651" y="2761810"/>
            <a:ext cx="1038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Number of total triggers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215215A5-46C2-4B68-99AC-36E78E25805B}"/>
              </a:ext>
            </a:extLst>
          </p:cNvPr>
          <p:cNvSpPr txBox="1"/>
          <p:nvPr/>
        </p:nvSpPr>
        <p:spPr>
          <a:xfrm>
            <a:off x="8229561" y="3161894"/>
            <a:ext cx="103848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Trigger pattern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3D26E2DB-E7D9-4EBC-8BA7-4FDEDD3C7ADC}"/>
              </a:ext>
            </a:extLst>
          </p:cNvPr>
          <p:cNvSpPr txBox="1"/>
          <p:nvPr/>
        </p:nvSpPr>
        <p:spPr>
          <a:xfrm>
            <a:off x="6393023" y="3114771"/>
            <a:ext cx="897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P1[127..0]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xmlns="" id="{F02DAC94-F0A6-4D7C-BCD6-10617AF27EC0}"/>
              </a:ext>
            </a:extLst>
          </p:cNvPr>
          <p:cNvCxnSpPr>
            <a:cxnSpLocks/>
          </p:cNvCxnSpPr>
          <p:nvPr/>
        </p:nvCxnSpPr>
        <p:spPr>
          <a:xfrm flipV="1">
            <a:off x="7330574" y="5780143"/>
            <a:ext cx="939357" cy="45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xmlns="" id="{662610B8-A25B-4C7C-B741-D753605FB30F}"/>
              </a:ext>
            </a:extLst>
          </p:cNvPr>
          <p:cNvCxnSpPr>
            <a:cxnSpLocks/>
          </p:cNvCxnSpPr>
          <p:nvPr/>
        </p:nvCxnSpPr>
        <p:spPr>
          <a:xfrm>
            <a:off x="7213744" y="6088588"/>
            <a:ext cx="10699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F63FFED6-D5B2-4EF1-8591-0C73940B8A81}"/>
              </a:ext>
            </a:extLst>
          </p:cNvPr>
          <p:cNvSpPr txBox="1"/>
          <p:nvPr/>
        </p:nvSpPr>
        <p:spPr>
          <a:xfrm>
            <a:off x="8239742" y="5663474"/>
            <a:ext cx="103848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Trigger pattern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xmlns="" id="{BD985995-AC33-4BA4-96E0-54C6009331CB}"/>
              </a:ext>
            </a:extLst>
          </p:cNvPr>
          <p:cNvSpPr txBox="1"/>
          <p:nvPr/>
        </p:nvSpPr>
        <p:spPr>
          <a:xfrm>
            <a:off x="6461638" y="5646239"/>
            <a:ext cx="897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P2[127..0]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xmlns="" id="{E930F496-CDBE-4580-ACD6-9553532EEA9E}"/>
              </a:ext>
            </a:extLst>
          </p:cNvPr>
          <p:cNvCxnSpPr>
            <a:cxnSpLocks/>
          </p:cNvCxnSpPr>
          <p:nvPr/>
        </p:nvCxnSpPr>
        <p:spPr>
          <a:xfrm>
            <a:off x="7491855" y="5461202"/>
            <a:ext cx="77496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xmlns="" id="{7AADD069-72D4-4D1F-BA4F-6729E36113A3}"/>
              </a:ext>
            </a:extLst>
          </p:cNvPr>
          <p:cNvCxnSpPr>
            <a:cxnSpLocks/>
          </p:cNvCxnSpPr>
          <p:nvPr/>
        </p:nvCxnSpPr>
        <p:spPr>
          <a:xfrm flipV="1">
            <a:off x="7491855" y="2549367"/>
            <a:ext cx="0" cy="2911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xmlns="" id="{9419F0F0-8675-40FA-9D6E-731BCE0504AD}"/>
              </a:ext>
            </a:extLst>
          </p:cNvPr>
          <p:cNvCxnSpPr>
            <a:cxnSpLocks/>
          </p:cNvCxnSpPr>
          <p:nvPr/>
        </p:nvCxnSpPr>
        <p:spPr>
          <a:xfrm>
            <a:off x="7689818" y="5073132"/>
            <a:ext cx="57699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xmlns="" id="{77CF2B35-0AB6-4C7A-AB36-3F14D4C6785E}"/>
              </a:ext>
            </a:extLst>
          </p:cNvPr>
          <p:cNvCxnSpPr>
            <a:cxnSpLocks/>
          </p:cNvCxnSpPr>
          <p:nvPr/>
        </p:nvCxnSpPr>
        <p:spPr>
          <a:xfrm flipV="1">
            <a:off x="7689818" y="2161297"/>
            <a:ext cx="0" cy="2911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xmlns="" id="{CE2260A0-E508-4C91-A391-94108E3340D9}"/>
              </a:ext>
            </a:extLst>
          </p:cNvPr>
          <p:cNvCxnSpPr>
            <a:cxnSpLocks/>
          </p:cNvCxnSpPr>
          <p:nvPr/>
        </p:nvCxnSpPr>
        <p:spPr>
          <a:xfrm>
            <a:off x="7924302" y="4258296"/>
            <a:ext cx="3417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xmlns="" id="{A07C1B76-C35F-47C3-9F2E-53F3330CBBD2}"/>
              </a:ext>
            </a:extLst>
          </p:cNvPr>
          <p:cNvCxnSpPr>
            <a:cxnSpLocks/>
          </p:cNvCxnSpPr>
          <p:nvPr/>
        </p:nvCxnSpPr>
        <p:spPr>
          <a:xfrm flipH="1" flipV="1">
            <a:off x="7917637" y="1369136"/>
            <a:ext cx="6665" cy="28879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xmlns="" id="{17479201-4FAA-4745-851F-BA4BA0BE1ECF}"/>
              </a:ext>
            </a:extLst>
          </p:cNvPr>
          <p:cNvSpPr txBox="1"/>
          <p:nvPr/>
        </p:nvSpPr>
        <p:spPr>
          <a:xfrm>
            <a:off x="8232583" y="3427738"/>
            <a:ext cx="4829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Reset</a:t>
            </a:r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xmlns="" id="{9E034BB4-068C-44DB-9ADB-2C6675687E02}"/>
              </a:ext>
            </a:extLst>
          </p:cNvPr>
          <p:cNvCxnSpPr>
            <a:cxnSpLocks/>
          </p:cNvCxnSpPr>
          <p:nvPr/>
        </p:nvCxnSpPr>
        <p:spPr>
          <a:xfrm>
            <a:off x="8045904" y="3548439"/>
            <a:ext cx="204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xmlns="" id="{51DB568A-D4FD-49C3-A6E5-6EAE32EBAF8B}"/>
              </a:ext>
            </a:extLst>
          </p:cNvPr>
          <p:cNvSpPr txBox="1"/>
          <p:nvPr/>
        </p:nvSpPr>
        <p:spPr>
          <a:xfrm>
            <a:off x="9020658" y="3422865"/>
            <a:ext cx="4829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Done</a:t>
            </a:r>
          </a:p>
        </p:txBody>
      </p: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xmlns="" id="{B0C62A35-6799-436C-BBEC-977F10D1355F}"/>
              </a:ext>
            </a:extLst>
          </p:cNvPr>
          <p:cNvCxnSpPr>
            <a:cxnSpLocks/>
          </p:cNvCxnSpPr>
          <p:nvPr/>
        </p:nvCxnSpPr>
        <p:spPr>
          <a:xfrm>
            <a:off x="9454194" y="3538657"/>
            <a:ext cx="201299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xmlns="" id="{6FAB46BC-581C-4CE4-9EFB-D3043C6FFB0D}"/>
              </a:ext>
            </a:extLst>
          </p:cNvPr>
          <p:cNvCxnSpPr>
            <a:cxnSpLocks/>
          </p:cNvCxnSpPr>
          <p:nvPr/>
        </p:nvCxnSpPr>
        <p:spPr>
          <a:xfrm>
            <a:off x="8038594" y="3938707"/>
            <a:ext cx="1624209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xmlns="" id="{1889800B-C685-40B0-AA67-5BC48A156ECD}"/>
              </a:ext>
            </a:extLst>
          </p:cNvPr>
          <p:cNvCxnSpPr>
            <a:cxnSpLocks/>
          </p:cNvCxnSpPr>
          <p:nvPr/>
        </p:nvCxnSpPr>
        <p:spPr>
          <a:xfrm flipH="1" flipV="1">
            <a:off x="9658214" y="3535145"/>
            <a:ext cx="4589" cy="403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>
            <a:extLst>
              <a:ext uri="{FF2B5EF4-FFF2-40B4-BE49-F238E27FC236}">
                <a16:creationId xmlns:a16="http://schemas.microsoft.com/office/drawing/2014/main" xmlns="" id="{C7BDEC64-7D3A-4D14-8D69-3CEA0AA3ECFB}"/>
              </a:ext>
            </a:extLst>
          </p:cNvPr>
          <p:cNvSpPr txBox="1"/>
          <p:nvPr/>
        </p:nvSpPr>
        <p:spPr>
          <a:xfrm>
            <a:off x="8249924" y="6237371"/>
            <a:ext cx="4829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Reset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xmlns="" id="{9FB260BE-710E-420B-97B9-9F5B60DB136C}"/>
              </a:ext>
            </a:extLst>
          </p:cNvPr>
          <p:cNvSpPr txBox="1"/>
          <p:nvPr/>
        </p:nvSpPr>
        <p:spPr>
          <a:xfrm>
            <a:off x="8255365" y="5973172"/>
            <a:ext cx="4829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Mode</a:t>
            </a:r>
          </a:p>
        </p:txBody>
      </p: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xmlns="" id="{F0F7A7AE-3EB6-4306-8280-9FE9FEB91DF4}"/>
              </a:ext>
            </a:extLst>
          </p:cNvPr>
          <p:cNvCxnSpPr>
            <a:cxnSpLocks/>
          </p:cNvCxnSpPr>
          <p:nvPr/>
        </p:nvCxnSpPr>
        <p:spPr>
          <a:xfrm flipH="1" flipV="1">
            <a:off x="8038594" y="3543155"/>
            <a:ext cx="7310" cy="28096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xmlns="" id="{CB8CFE0C-FAB0-432F-8D78-831E09BED319}"/>
              </a:ext>
            </a:extLst>
          </p:cNvPr>
          <p:cNvCxnSpPr>
            <a:cxnSpLocks/>
          </p:cNvCxnSpPr>
          <p:nvPr/>
        </p:nvCxnSpPr>
        <p:spPr>
          <a:xfrm>
            <a:off x="8045904" y="6357926"/>
            <a:ext cx="2201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xmlns="" id="{35E1E27A-D489-480B-AAD7-EA64BE26B8BA}"/>
              </a:ext>
            </a:extLst>
          </p:cNvPr>
          <p:cNvSpPr txBox="1"/>
          <p:nvPr/>
        </p:nvSpPr>
        <p:spPr>
          <a:xfrm>
            <a:off x="6598856" y="5932244"/>
            <a:ext cx="76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xmlns="" id="{8671D2A3-1368-4E1C-B791-7C321E150374}"/>
              </a:ext>
            </a:extLst>
          </p:cNvPr>
          <p:cNvSpPr txBox="1"/>
          <p:nvPr/>
        </p:nvSpPr>
        <p:spPr>
          <a:xfrm>
            <a:off x="4917779" y="3219989"/>
            <a:ext cx="2044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/>
              <a:t>BPM Trigger Mode</a:t>
            </a:r>
          </a:p>
          <a:p>
            <a:r>
              <a:rPr lang="en-US" sz="1200" dirty="0"/>
              <a:t>0: One trigger on START</a:t>
            </a:r>
          </a:p>
          <a:p>
            <a:r>
              <a:rPr lang="en-US" sz="1200" dirty="0"/>
              <a:t>1: Trigger pattern until Reset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xmlns="" id="{D0369162-8D7A-4F64-8DCB-864749DEF46D}"/>
              </a:ext>
            </a:extLst>
          </p:cNvPr>
          <p:cNvSpPr txBox="1"/>
          <p:nvPr/>
        </p:nvSpPr>
        <p:spPr>
          <a:xfrm>
            <a:off x="1205016" y="3182371"/>
            <a:ext cx="3420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/>
              <a:t>Trigger Pattern</a:t>
            </a:r>
          </a:p>
          <a:p>
            <a:r>
              <a:rPr lang="en-US" sz="1200" dirty="0"/>
              <a:t>The trigger pattern will be implemented as a shift register for the output trigger.</a:t>
            </a:r>
          </a:p>
          <a:p>
            <a:r>
              <a:rPr lang="en-US" sz="1200" dirty="0"/>
              <a:t>When a START pulse is received, the trigger pattern register </a:t>
            </a:r>
            <a:r>
              <a:rPr lang="en-US" sz="1200" dirty="0" err="1"/>
              <a:t>Px</a:t>
            </a:r>
            <a:r>
              <a:rPr lang="en-US" sz="1200" dirty="0"/>
              <a:t> is shifted to the output (bit 0 first) until R triggers have occurred.  Then the trigger pattern repeats.</a:t>
            </a:r>
          </a:p>
          <a:p>
            <a:r>
              <a:rPr lang="en-US" sz="1200" dirty="0"/>
              <a:t>After a total number of M triggers are generated the Done output is asserted which halts and resets both pattern generators.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xmlns="" id="{39E33C21-E248-4A07-852F-7095C47A178D}"/>
              </a:ext>
            </a:extLst>
          </p:cNvPr>
          <p:cNvSpPr/>
          <p:nvPr/>
        </p:nvSpPr>
        <p:spPr>
          <a:xfrm>
            <a:off x="10326789" y="1185765"/>
            <a:ext cx="839031" cy="9322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xmlns="" id="{461C7CF3-649D-44A4-9A4C-8772BEA28991}"/>
              </a:ext>
            </a:extLst>
          </p:cNvPr>
          <p:cNvCxnSpPr>
            <a:cxnSpLocks/>
          </p:cNvCxnSpPr>
          <p:nvPr/>
        </p:nvCxnSpPr>
        <p:spPr>
          <a:xfrm>
            <a:off x="10715141" y="2638611"/>
            <a:ext cx="45067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xmlns="" id="{30507E66-C688-45FC-B1A1-5427CE126128}"/>
              </a:ext>
            </a:extLst>
          </p:cNvPr>
          <p:cNvCxnSpPr>
            <a:cxnSpLocks/>
          </p:cNvCxnSpPr>
          <p:nvPr/>
        </p:nvCxnSpPr>
        <p:spPr>
          <a:xfrm flipV="1">
            <a:off x="10133785" y="1698699"/>
            <a:ext cx="20153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xmlns="" id="{7F4501FC-30C0-41DE-BF88-45EC42E6D429}"/>
              </a:ext>
            </a:extLst>
          </p:cNvPr>
          <p:cNvCxnSpPr>
            <a:cxnSpLocks/>
          </p:cNvCxnSpPr>
          <p:nvPr/>
        </p:nvCxnSpPr>
        <p:spPr>
          <a:xfrm flipH="1">
            <a:off x="11155906" y="1424329"/>
            <a:ext cx="224202" cy="3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xmlns="" id="{619FA74C-7B76-45AE-9E6B-C6643BABFD87}"/>
              </a:ext>
            </a:extLst>
          </p:cNvPr>
          <p:cNvSpPr txBox="1"/>
          <p:nvPr/>
        </p:nvSpPr>
        <p:spPr>
          <a:xfrm>
            <a:off x="10315787" y="1320954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IN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xmlns="" id="{67E9FE20-4F36-42B6-81CC-176D643C1AE1}"/>
              </a:ext>
            </a:extLst>
          </p:cNvPr>
          <p:cNvSpPr txBox="1"/>
          <p:nvPr/>
        </p:nvSpPr>
        <p:spPr>
          <a:xfrm>
            <a:off x="10766587" y="1330469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OUT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xmlns="" id="{C7F6F4D2-9385-4CAB-A9D9-8DD9E37ABAA1}"/>
              </a:ext>
            </a:extLst>
          </p:cNvPr>
          <p:cNvSpPr txBox="1"/>
          <p:nvPr/>
        </p:nvSpPr>
        <p:spPr>
          <a:xfrm>
            <a:off x="10314163" y="1544385"/>
            <a:ext cx="787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Enable Time (seconds)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xmlns="" id="{FE093A3A-70EE-4E23-8CF1-28F24C45969B}"/>
              </a:ext>
            </a:extLst>
          </p:cNvPr>
          <p:cNvSpPr txBox="1"/>
          <p:nvPr/>
        </p:nvSpPr>
        <p:spPr>
          <a:xfrm>
            <a:off x="10033656" y="724388"/>
            <a:ext cx="146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LASER Trigger Enable Timer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xmlns="" id="{F40FF26B-3B9E-4A4E-B8B0-586D8132346E}"/>
              </a:ext>
            </a:extLst>
          </p:cNvPr>
          <p:cNvSpPr txBox="1"/>
          <p:nvPr/>
        </p:nvSpPr>
        <p:spPr>
          <a:xfrm>
            <a:off x="9453486" y="1546205"/>
            <a:ext cx="787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T[16..0]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xmlns="" id="{7223DA05-50AA-4148-93AB-AC4379E63BF9}"/>
              </a:ext>
            </a:extLst>
          </p:cNvPr>
          <p:cNvSpPr txBox="1"/>
          <p:nvPr/>
        </p:nvSpPr>
        <p:spPr>
          <a:xfrm>
            <a:off x="10276576" y="1897077"/>
            <a:ext cx="8390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Enable START</a:t>
            </a:r>
          </a:p>
        </p:txBody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xmlns="" id="{334ACA4D-526E-4C05-8872-8C61C00362A8}"/>
              </a:ext>
            </a:extLst>
          </p:cNvPr>
          <p:cNvCxnSpPr>
            <a:cxnSpLocks/>
          </p:cNvCxnSpPr>
          <p:nvPr/>
        </p:nvCxnSpPr>
        <p:spPr>
          <a:xfrm>
            <a:off x="10122026" y="2018842"/>
            <a:ext cx="2016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>
            <a:extLst>
              <a:ext uri="{FF2B5EF4-FFF2-40B4-BE49-F238E27FC236}">
                <a16:creationId xmlns:a16="http://schemas.microsoft.com/office/drawing/2014/main" xmlns="" id="{1B13FADE-F99E-4E72-94CA-95DF465D364C}"/>
              </a:ext>
            </a:extLst>
          </p:cNvPr>
          <p:cNvSpPr txBox="1"/>
          <p:nvPr/>
        </p:nvSpPr>
        <p:spPr>
          <a:xfrm>
            <a:off x="9482252" y="1823204"/>
            <a:ext cx="798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Software</a:t>
            </a:r>
          </a:p>
          <a:p>
            <a:r>
              <a:rPr lang="en-US" sz="1200" dirty="0"/>
              <a:t>push-button</a:t>
            </a:r>
          </a:p>
        </p:txBody>
      </p: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xmlns="" id="{8607E492-46B1-4F83-8803-D32A01EF9FFA}"/>
              </a:ext>
            </a:extLst>
          </p:cNvPr>
          <p:cNvCxnSpPr>
            <a:cxnSpLocks/>
          </p:cNvCxnSpPr>
          <p:nvPr/>
        </p:nvCxnSpPr>
        <p:spPr>
          <a:xfrm flipV="1">
            <a:off x="11380108" y="1426835"/>
            <a:ext cx="0" cy="866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xmlns="" id="{666A7471-0A6C-40C0-857E-1132B4E39C13}"/>
              </a:ext>
            </a:extLst>
          </p:cNvPr>
          <p:cNvCxnSpPr>
            <a:cxnSpLocks/>
          </p:cNvCxnSpPr>
          <p:nvPr/>
        </p:nvCxnSpPr>
        <p:spPr>
          <a:xfrm flipH="1">
            <a:off x="10715141" y="2292128"/>
            <a:ext cx="664246" cy="12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xmlns="" id="{E4945A89-0FFD-4711-B8DE-4035D3B27263}"/>
              </a:ext>
            </a:extLst>
          </p:cNvPr>
          <p:cNvCxnSpPr>
            <a:cxnSpLocks/>
          </p:cNvCxnSpPr>
          <p:nvPr/>
        </p:nvCxnSpPr>
        <p:spPr>
          <a:xfrm flipV="1">
            <a:off x="10715462" y="2315658"/>
            <a:ext cx="0" cy="322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TextBox 216">
            <a:extLst>
              <a:ext uri="{FF2B5EF4-FFF2-40B4-BE49-F238E27FC236}">
                <a16:creationId xmlns:a16="http://schemas.microsoft.com/office/drawing/2014/main" xmlns="" id="{38D40CA4-18A6-4BB3-9B94-84127D603315}"/>
              </a:ext>
            </a:extLst>
          </p:cNvPr>
          <p:cNvSpPr txBox="1"/>
          <p:nvPr/>
        </p:nvSpPr>
        <p:spPr>
          <a:xfrm>
            <a:off x="1151487" y="5264270"/>
            <a:ext cx="34720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/>
              <a:t>Laser Trigger Enable Timer</a:t>
            </a:r>
          </a:p>
          <a:p>
            <a:r>
              <a:rPr lang="en-US" sz="1200" dirty="0"/>
              <a:t>This timer is used to prevent the laser from being enabled accidentally for an extended period of time.  The operator initiates the laser triggers via a software pushbutton.  After the timeout period (in seconds) the laser triggers will be inhibited.  Maximum timer limits must be controlled.</a:t>
            </a:r>
          </a:p>
        </p:txBody>
      </p:sp>
    </p:spTree>
    <p:extLst>
      <p:ext uri="{BB962C8B-B14F-4D97-AF65-F5344CB8AC3E}">
        <p14:creationId xmlns:p14="http://schemas.microsoft.com/office/powerpoint/2010/main" val="3448050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320</Words>
  <Application>Microsoft Macintosh PowerPoint</Application>
  <PresentationFormat>Custom</PresentationFormat>
  <Paragraphs>62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CBETA bunch pattern and BPM trigger generator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CBETA bunch pattern and BPM trigger generator</dc:title>
  <dc:creator>Michnoff, Robert  J</dc:creator>
  <cp:lastModifiedBy>Rob Michnoff</cp:lastModifiedBy>
  <cp:revision>18</cp:revision>
  <dcterms:created xsi:type="dcterms:W3CDTF">2019-01-11T18:44:20Z</dcterms:created>
  <dcterms:modified xsi:type="dcterms:W3CDTF">2019-01-17T21:11:02Z</dcterms:modified>
</cp:coreProperties>
</file>