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58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3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6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8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9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9B98-0949-6A4C-8C5C-45CD90606F7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4CD1-48C1-7E42-A697-E6648ABE2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8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Scintillating Fiber BLM</a:t>
            </a:r>
            <a:br>
              <a:rPr lang="en-US" dirty="0" smtClean="0"/>
            </a:br>
            <a:r>
              <a:rPr lang="en-US" dirty="0" smtClean="0"/>
              <a:t>with PMTs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016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Brookhaven National Lab</a:t>
            </a:r>
          </a:p>
          <a:p>
            <a:r>
              <a:rPr lang="en-US" dirty="0" smtClean="0"/>
              <a:t>Toby Miller</a:t>
            </a:r>
          </a:p>
          <a:p>
            <a:r>
              <a:rPr lang="en-US" dirty="0" smtClean="0"/>
              <a:t>3/27/17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PMT and Fiber Scintillator Assembly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1955" y="1417638"/>
            <a:ext cx="8764994" cy="5225947"/>
            <a:chOff x="1258719" y="1417638"/>
            <a:chExt cx="8764994" cy="5225947"/>
          </a:xfrm>
        </p:grpSpPr>
        <p:pic>
          <p:nvPicPr>
            <p:cNvPr id="5" name="Picture 4" descr="IMG_1232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8719" y="1417638"/>
              <a:ext cx="6967929" cy="522594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91881" y="5601390"/>
              <a:ext cx="685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End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Plug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9427" y="3456453"/>
              <a:ext cx="1657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Scintillating Fiber in PVC protective tube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1657" y="4777607"/>
              <a:ext cx="1291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1mm POF ST patch cord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04068" y="1968137"/>
              <a:ext cx="141964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PMT Holder</a:t>
              </a:r>
            </a:p>
            <a:p>
              <a:pPr algn="ctr"/>
              <a:r>
                <a:rPr lang="en-US" sz="1400" dirty="0" smtClean="0"/>
                <a:t>Head On Type shown open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07004" y="2506746"/>
              <a:ext cx="1419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Fiber Inter-connect Box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 descr="IMG_123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 rot="5400000">
            <a:off x="6228912" y="3810772"/>
            <a:ext cx="384048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329736" cy="1175590"/>
          </a:xfrm>
        </p:spPr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4" name="Picture 3" descr="IMG_12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31933" y="2685886"/>
            <a:ext cx="4255463" cy="319159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906007" y="2153953"/>
            <a:ext cx="3191597" cy="4255463"/>
            <a:chOff x="5697922" y="2153953"/>
            <a:chExt cx="3191597" cy="4255463"/>
          </a:xfrm>
        </p:grpSpPr>
        <p:pic>
          <p:nvPicPr>
            <p:cNvPr id="5" name="Picture 4" descr="IMG_1234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165989" y="2685886"/>
              <a:ext cx="4255463" cy="31915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59620" y="4174161"/>
              <a:ext cx="331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6737" y="5701874"/>
              <a:ext cx="331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28084" y="3859421"/>
              <a:ext cx="331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21485" y="3416206"/>
              <a:ext cx="331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34037" y="2928039"/>
              <a:ext cx="331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57715" y="5919747"/>
              <a:ext cx="331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7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1651" y="3705532"/>
              <a:ext cx="331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9620" y="2153953"/>
              <a:ext cx="331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60892"/>
              </p:ext>
            </p:extLst>
          </p:nvPr>
        </p:nvGraphicFramePr>
        <p:xfrm>
          <a:off x="3271728" y="2153953"/>
          <a:ext cx="2583964" cy="428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375684"/>
              </a:tblGrid>
              <a:tr h="405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</a:tr>
              <a:tr h="4057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Scintillating</a:t>
                      </a:r>
                      <a:r>
                        <a:rPr lang="en-US" sz="1400" baseline="0" dirty="0" smtClean="0"/>
                        <a:t> Fiber</a:t>
                      </a:r>
                      <a:endParaRPr lang="en-US" sz="1400" dirty="0"/>
                    </a:p>
                  </a:txBody>
                  <a:tcPr/>
                </a:tc>
              </a:tr>
              <a:tr h="4057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¼” Tubing connector</a:t>
                      </a:r>
                      <a:endParaRPr lang="en-US" sz="1400" dirty="0"/>
                    </a:p>
                  </a:txBody>
                  <a:tcPr/>
                </a:tc>
              </a:tr>
              <a:tr h="4057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¼” PVC</a:t>
                      </a:r>
                      <a:r>
                        <a:rPr lang="en-US" sz="1400" baseline="0" dirty="0" smtClean="0"/>
                        <a:t> tubing</a:t>
                      </a:r>
                      <a:endParaRPr lang="en-US" sz="1400" dirty="0"/>
                    </a:p>
                  </a:txBody>
                  <a:tcPr/>
                </a:tc>
              </a:tr>
              <a:tr h="4057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057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 Fiber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feedthrough</a:t>
                      </a:r>
                      <a:endParaRPr lang="en-US" sz="1400" dirty="0"/>
                    </a:p>
                  </a:txBody>
                  <a:tcPr/>
                </a:tc>
              </a:tr>
              <a:tr h="5047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 fiber connector for 1mm</a:t>
                      </a:r>
                      <a:r>
                        <a:rPr lang="en-US" sz="1400" baseline="0" dirty="0" smtClean="0"/>
                        <a:t> POF</a:t>
                      </a:r>
                      <a:endParaRPr lang="en-US" sz="1400" dirty="0"/>
                    </a:p>
                  </a:txBody>
                  <a:tcPr/>
                </a:tc>
              </a:tr>
              <a:tr h="5047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1mm POF patch cord, ST connectors</a:t>
                      </a:r>
                      <a:endParaRPr lang="en-US" sz="1400" dirty="0"/>
                    </a:p>
                  </a:txBody>
                  <a:tcPr/>
                </a:tc>
              </a:tr>
              <a:tr h="4057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Plastic</a:t>
                      </a:r>
                      <a:r>
                        <a:rPr lang="en-US" sz="1400" baseline="0" dirty="0" smtClean="0"/>
                        <a:t> box with cover</a:t>
                      </a:r>
                      <a:endParaRPr lang="en-US" sz="1400" dirty="0"/>
                    </a:p>
                  </a:txBody>
                  <a:tcPr/>
                </a:tc>
              </a:tr>
              <a:tr h="4057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Heat shrink tubing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7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7317" y="2790550"/>
            <a:ext cx="2020454" cy="3498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9626" y="3298563"/>
            <a:ext cx="2020454" cy="349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4" y="0"/>
            <a:ext cx="37915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Saint </a:t>
            </a:r>
            <a:r>
              <a:rPr lang="en-US" dirty="0" err="1" smtClean="0"/>
              <a:t>Gobain</a:t>
            </a:r>
            <a:r>
              <a:rPr lang="en-US" dirty="0" smtClean="0"/>
              <a:t>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90" y="1600200"/>
            <a:ext cx="3669145" cy="4525963"/>
          </a:xfrm>
        </p:spPr>
        <p:txBody>
          <a:bodyPr/>
          <a:lstStyle/>
          <a:p>
            <a:r>
              <a:rPr lang="en-US" dirty="0" smtClean="0"/>
              <a:t>Two types will be tested</a:t>
            </a:r>
          </a:p>
          <a:p>
            <a:pPr lvl="1"/>
            <a:r>
              <a:rPr lang="en-US" dirty="0" smtClean="0"/>
              <a:t>Single-clad</a:t>
            </a:r>
          </a:p>
          <a:p>
            <a:pPr lvl="1"/>
            <a:r>
              <a:rPr lang="en-US" dirty="0" smtClean="0"/>
              <a:t>Multi-clad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0091" y="3371274"/>
            <a:ext cx="2020454" cy="819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4214092"/>
            <a:ext cx="2020454" cy="819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O325826 order acknowledgem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0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1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 connector for 1mm POF</a:t>
            </a:r>
            <a:br>
              <a:rPr lang="en-US" dirty="0" smtClean="0"/>
            </a:br>
            <a:r>
              <a:rPr lang="en-US" sz="2700" dirty="0" smtClean="0"/>
              <a:t>(plastic optical fiber)</a:t>
            </a:r>
            <a:br>
              <a:rPr lang="en-US" sz="27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85486" cy="38165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Saint </a:t>
            </a:r>
            <a:r>
              <a:rPr lang="en-US" dirty="0" err="1" smtClean="0"/>
              <a:t>Gobain</a:t>
            </a:r>
            <a:r>
              <a:rPr lang="en-US" dirty="0" smtClean="0"/>
              <a:t> scintillating fiber has not outer jacket.</a:t>
            </a:r>
          </a:p>
          <a:p>
            <a:r>
              <a:rPr lang="en-US" dirty="0" smtClean="0"/>
              <a:t>Needs heat shrink tubing to take the place of the outer jacket</a:t>
            </a:r>
          </a:p>
          <a:p>
            <a:r>
              <a:rPr lang="en-US" dirty="0" smtClean="0"/>
              <a:t>Epoxy required to cement fiber into connector (see connector assembly instructions)</a:t>
            </a:r>
          </a:p>
          <a:p>
            <a:r>
              <a:rPr lang="en-US" dirty="0" smtClean="0"/>
              <a:t>Fiber end is finally cut and polished.  </a:t>
            </a:r>
            <a:r>
              <a:rPr lang="en-US" dirty="0" smtClean="0">
                <a:solidFill>
                  <a:schemeClr val="accent2"/>
                </a:solidFill>
              </a:rPr>
              <a:t>Polishing kit for POF is required (see material list)</a:t>
            </a:r>
          </a:p>
          <a:p>
            <a:endParaRPr lang="en-US" dirty="0"/>
          </a:p>
        </p:txBody>
      </p:sp>
      <p:pic>
        <p:nvPicPr>
          <p:cNvPr id="4" name="Picture 3" descr="POF on S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516" y="4778048"/>
            <a:ext cx="5085484" cy="2079951"/>
          </a:xfrm>
          <a:prstGeom prst="rect">
            <a:avLst/>
          </a:prstGeom>
        </p:spPr>
      </p:pic>
      <p:pic>
        <p:nvPicPr>
          <p:cNvPr id="5" name="Picture 4" descr="1mm POF ST connect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740" y="2831420"/>
            <a:ext cx="3860260" cy="1840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1864" y="4781852"/>
            <a:ext cx="370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Connector shown assembled before epoxy, cut and polishing.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6272" y="6326857"/>
            <a:ext cx="3014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Heat shrink tube only partially shrunk for illustration purposes only.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6272" y="2336947"/>
            <a:ext cx="227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Fiber without jacket</a:t>
            </a:r>
            <a:endParaRPr lang="en-US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945450" y="2706279"/>
            <a:ext cx="449544" cy="1069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9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40"/>
            <a:ext cx="8229600" cy="816920"/>
          </a:xfrm>
        </p:spPr>
        <p:txBody>
          <a:bodyPr>
            <a:normAutofit/>
          </a:bodyPr>
          <a:lstStyle/>
          <a:p>
            <a:r>
              <a:rPr lang="en-US" dirty="0" smtClean="0"/>
              <a:t>1mm POF ST connector assembly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1382" y="3944545"/>
            <a:ext cx="1977992" cy="13485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 connector Instruction 51006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34069" y="-48636"/>
            <a:ext cx="6148535" cy="79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Side-On Type PMT assembly with Scintillating Fiber</a:t>
            </a:r>
            <a:endParaRPr lang="en-US" dirty="0"/>
          </a:p>
        </p:txBody>
      </p:sp>
      <p:pic>
        <p:nvPicPr>
          <p:cNvPr id="4" name="Picture 3" descr="IMG_12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34" y="2148921"/>
            <a:ext cx="6158749" cy="4619062"/>
          </a:xfrm>
          <a:prstGeom prst="rect">
            <a:avLst/>
          </a:prstGeom>
        </p:spPr>
      </p:pic>
      <p:pic>
        <p:nvPicPr>
          <p:cNvPr id="6" name="Picture 5" descr="IMG_12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18" y="3499739"/>
            <a:ext cx="2378364" cy="1783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9395" y="2591592"/>
            <a:ext cx="14196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PMT Holder</a:t>
            </a:r>
          </a:p>
          <a:p>
            <a:pPr algn="ctr"/>
            <a:r>
              <a:rPr lang="en-US" sz="1400" dirty="0" smtClean="0"/>
              <a:t>Side On Type shown open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966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9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 List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69854"/>
              </p:ext>
            </p:extLst>
          </p:nvPr>
        </p:nvGraphicFramePr>
        <p:xfrm>
          <a:off x="0" y="1490773"/>
          <a:ext cx="9143999" cy="2337480"/>
        </p:xfrm>
        <a:graphic>
          <a:graphicData uri="http://schemas.openxmlformats.org/drawingml/2006/table">
            <a:tbl>
              <a:tblPr/>
              <a:tblGrid>
                <a:gridCol w="319389"/>
                <a:gridCol w="6169156"/>
                <a:gridCol w="1213058"/>
                <a:gridCol w="1442396"/>
              </a:tblGrid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Supplier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 Number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Scintillating fiber,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1.0mm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diameter, single clad, no outer jacket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Gobain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BCF60S- D1.00N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738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UV-Resistant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Polypropylene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Tube Fitting, Straight Adapter for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1/4" Tube OD x 1/8 NPTF 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5562K111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Polyethylene Tubing , Black, 0.17" ID, 1/4" OD, 25 ft. Length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5384K535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Durable Nylon Tight-Seal Barbed Tube Fitting Plug for 5/32" Tube ID, Black, Packs of 10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McMaster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5463K76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 fiber feedthrough connector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L-com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FOA-011A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 fiber connector, for 1.0mm plastic optical fiber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Ind. Fiber Optics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51 00067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 optic patch cord, 1mm plastic optical fiber, ST connectors, 2.0m long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Ind. Fiber Optics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121O-2-0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Plastic enclosure, black, 2" x 3" x 1.5", mounting tabs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Digikey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CU-790-MB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 Shrink Tubing, Black,1/8"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 1.50" L,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pkg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 pcs, 1.0mm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 0.55mm thick recovered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Digikey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SFTW2018K-1R5-ND 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Epoxy for PMMA plastic optical fiber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Digikey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FB194-ND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40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Plastic Optical Fiber (POF) Termination Kit 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Ind. Fiber Optics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TK4</a:t>
                      </a:r>
                    </a:p>
                  </a:txBody>
                  <a:tcPr marL="11910" marR="11910" marT="11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25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447</Words>
  <Application>Microsoft Macintosh PowerPoint</Application>
  <PresentationFormat>On-screen Show (4:3)</PresentationFormat>
  <Paragraphs>104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Scintillating Fiber BLM with PMTs</vt:lpstr>
      <vt:lpstr>PMT and Fiber Scintillator Assembly</vt:lpstr>
      <vt:lpstr>PowerPoint Presentation</vt:lpstr>
      <vt:lpstr>Saint Gobain Fibers</vt:lpstr>
      <vt:lpstr>ST connector for 1mm POF (plastic optical fiber)  </vt:lpstr>
      <vt:lpstr>1mm POF ST connector assembly</vt:lpstr>
      <vt:lpstr>Side-On Type PMT assembly with Scintillating Fiber</vt:lpstr>
      <vt:lpstr>Material List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Miller</dc:creator>
  <cp:lastModifiedBy>Rob Michnoff</cp:lastModifiedBy>
  <cp:revision>20</cp:revision>
  <dcterms:created xsi:type="dcterms:W3CDTF">2017-03-27T13:23:14Z</dcterms:created>
  <dcterms:modified xsi:type="dcterms:W3CDTF">2017-03-29T02:30:48Z</dcterms:modified>
</cp:coreProperties>
</file>