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video/unknown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89" r:id="rId4"/>
    <p:sldId id="286" r:id="rId5"/>
    <p:sldId id="287" r:id="rId6"/>
    <p:sldId id="288" r:id="rId7"/>
    <p:sldId id="285" r:id="rId8"/>
    <p:sldId id="281" r:id="rId9"/>
    <p:sldId id="282" r:id="rId10"/>
    <p:sldId id="283" r:id="rId11"/>
    <p:sldId id="284" r:id="rId12"/>
    <p:sldId id="290" r:id="rId13"/>
    <p:sldId id="291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12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9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6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0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3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1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1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23E7F-614D-F044-A1DB-F2C4F7FF2754}" type="datetimeFigureOut">
              <a:rPr lang="en-US" smtClean="0"/>
              <a:t>9/15/17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 of Optical Stochastic Cooling in CESR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September 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0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_fas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3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158" y="168025"/>
            <a:ext cx="10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Pickup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2750" y="789182"/>
            <a:ext cx="4933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oscillate transversely in pickup </a:t>
            </a:r>
            <a:r>
              <a:rPr lang="en-US" dirty="0" err="1" smtClean="0"/>
              <a:t>undulator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wavelength of the radiation 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06" y="1437985"/>
            <a:ext cx="1255750" cy="694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9" y="3789153"/>
            <a:ext cx="3866229" cy="4933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9689" y="4009598"/>
            <a:ext cx="5100699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341489" y="3566873"/>
            <a:ext cx="10495" cy="461835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9014" y="3268710"/>
            <a:ext cx="64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E-field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63507" y="4007715"/>
            <a:ext cx="552278" cy="1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4625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625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0874" y="2268049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0874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32593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32593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88842" y="2268049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88842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18884" y="3693617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3" name="Oval 22"/>
          <p:cNvSpPr>
            <a:spLocks/>
          </p:cNvSpPr>
          <p:nvPr/>
        </p:nvSpPr>
        <p:spPr>
          <a:xfrm>
            <a:off x="724218" y="3811828"/>
            <a:ext cx="115448" cy="1188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259" y="3368492"/>
            <a:ext cx="3866229" cy="1295386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2282154" y="4009598"/>
            <a:ext cx="5100699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511000" y="2434376"/>
            <a:ext cx="10495" cy="461835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00466" y="2409090"/>
            <a:ext cx="64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E-field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533018" y="2885714"/>
            <a:ext cx="552278" cy="1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836970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36970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93219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93219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954938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954938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511187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511187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88395" y="2571616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8196635" y="3579240"/>
            <a:ext cx="115448" cy="1154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40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158" y="168025"/>
            <a:ext cx="945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Kicker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2750" y="789182"/>
            <a:ext cx="4870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oscillate transversely in kicker </a:t>
            </a:r>
            <a:r>
              <a:rPr lang="en-US" dirty="0" err="1" smtClean="0"/>
              <a:t>undulator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54" y="3368492"/>
            <a:ext cx="3866229" cy="129538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70874" y="4009598"/>
            <a:ext cx="5100699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999720" y="3557448"/>
            <a:ext cx="10495" cy="461835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10215" y="3122837"/>
            <a:ext cx="64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E-field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021738" y="4008786"/>
            <a:ext cx="552278" cy="1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325690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25690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81939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81939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43658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43658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999907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99907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77115" y="3694688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685355" y="3579240"/>
            <a:ext cx="115448" cy="1154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2764" y="1815855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2384" y="1815855"/>
            <a:ext cx="13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35595" y="1830696"/>
            <a:ext cx="13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38526" y="1815855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78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chronousCoo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9" y="572310"/>
            <a:ext cx="6998134" cy="2386647"/>
          </a:xfrm>
          <a:prstGeom prst="rect">
            <a:avLst/>
          </a:prstGeom>
        </p:spPr>
      </p:pic>
      <p:pic>
        <p:nvPicPr>
          <p:cNvPr id="3" name="Picture 2" descr="WavesOSC-EICA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633"/>
            <a:ext cx="9144000" cy="23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>
            <a:stCxn id="22" idx="3"/>
            <a:endCxn id="28" idx="3"/>
          </p:cNvCxnSpPr>
          <p:nvPr/>
        </p:nvCxnSpPr>
        <p:spPr>
          <a:xfrm>
            <a:off x="1899435" y="3866430"/>
            <a:ext cx="6069478" cy="7560"/>
          </a:xfrm>
          <a:prstGeom prst="line">
            <a:avLst/>
          </a:prstGeom>
          <a:ln w="31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8923" y="3845798"/>
            <a:ext cx="1975872" cy="1542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287171" y="3418101"/>
            <a:ext cx="2652149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760184" y="3362307"/>
            <a:ext cx="796890" cy="458588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626153" y="3861226"/>
            <a:ext cx="1975872" cy="1542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614795" y="3362307"/>
            <a:ext cx="796890" cy="45858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spect="1"/>
          </p:cNvSpPr>
          <p:nvPr/>
        </p:nvSpPr>
        <p:spPr>
          <a:xfrm>
            <a:off x="809349" y="37107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958776" y="3710746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1111176" y="37107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1270121" y="3706162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1432068" y="3703918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1593996" y="3708161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1752941" y="371178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1899435" y="3710746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7199700" y="372617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7349127" y="3726174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7501527" y="372617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660472" y="3721590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7822419" y="37193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7984347" y="3723589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8143292" y="372721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 noChangeAspect="1"/>
          </p:cNvSpPr>
          <p:nvPr/>
        </p:nvSpPr>
        <p:spPr>
          <a:xfrm>
            <a:off x="8289786" y="3726174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/>
          <p:cNvSpPr/>
          <p:nvPr/>
        </p:nvSpPr>
        <p:spPr>
          <a:xfrm rot="20580000">
            <a:off x="2340862" y="3627190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 rot="20940000" flipV="1">
            <a:off x="3091151" y="3281507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/>
          <p:nvPr/>
        </p:nvSpPr>
        <p:spPr>
          <a:xfrm rot="660000">
            <a:off x="6384468" y="3642618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/>
          <p:cNvSpPr/>
          <p:nvPr/>
        </p:nvSpPr>
        <p:spPr>
          <a:xfrm rot="660000" flipV="1">
            <a:off x="5665331" y="3277900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091835" y="359144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38222" y="358559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9920000">
            <a:off x="2829665" y="3352115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80000" flipH="1">
            <a:off x="6193090" y="332826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13501" y="3131466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310263" y="316285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566906" y="3177641"/>
            <a:ext cx="74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900186" y="3131821"/>
            <a:ext cx="80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pickup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731207" y="154094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bypass</a:t>
            </a:r>
            <a:endParaRPr lang="en-US" dirty="0"/>
          </a:p>
        </p:txBody>
      </p:sp>
      <p:sp>
        <p:nvSpPr>
          <p:cNvPr id="69" name="Right Triangle 68"/>
          <p:cNvSpPr/>
          <p:nvPr/>
        </p:nvSpPr>
        <p:spPr>
          <a:xfrm rot="18759737" flipH="1">
            <a:off x="4453358" y="3733577"/>
            <a:ext cx="302908" cy="301752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146318" y="4161121"/>
            <a:ext cx="102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7032" y="5458477"/>
            <a:ext cx="39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465" y="4206421"/>
            <a:ext cx="71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Q48W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724179" y="4206421"/>
            <a:ext cx="630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Q48E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15200" y="2621861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9cm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07032" y="3046987"/>
            <a:ext cx="0" cy="37111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07032" y="3900442"/>
            <a:ext cx="0" cy="40418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83195" y="4936049"/>
            <a:ext cx="113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S = 2mm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79268" y="2629976"/>
            <a:ext cx="10501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95621" y="2125563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1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4" y="210820"/>
            <a:ext cx="5394959" cy="2697480"/>
          </a:xfrm>
          <a:prstGeom prst="rect">
            <a:avLst/>
          </a:prstGeom>
        </p:spPr>
      </p:pic>
      <p:pic>
        <p:nvPicPr>
          <p:cNvPr id="5" name="Picture 4" descr="osc_p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9" y="4038594"/>
            <a:ext cx="5382456" cy="2691228"/>
          </a:xfrm>
          <a:prstGeom prst="rect">
            <a:avLst/>
          </a:prstGeom>
        </p:spPr>
      </p:pic>
      <p:pic>
        <p:nvPicPr>
          <p:cNvPr id="6" name="Picture 5" descr="StochasticCooling-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908300"/>
            <a:ext cx="4559300" cy="104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782" y="3853928"/>
            <a:ext cx="235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Pickup measures offset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3796" y="29083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corrects offset</a:t>
            </a:r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 flipV="1">
            <a:off x="1468167" y="2908299"/>
            <a:ext cx="699127" cy="668521"/>
          </a:xfrm>
          <a:prstGeom prst="bentArrow">
            <a:avLst>
              <a:gd name="adj1" fmla="val 25000"/>
              <a:gd name="adj2" fmla="val 2576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038802" y="3354770"/>
            <a:ext cx="699127" cy="668521"/>
          </a:xfrm>
          <a:prstGeom prst="bentArrow">
            <a:avLst>
              <a:gd name="adj1" fmla="val 25000"/>
              <a:gd name="adj2" fmla="val 2576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3500" y="652449"/>
            <a:ext cx="226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 bunch Feedback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46388" y="380981"/>
            <a:ext cx="361216" cy="361178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347" y="4905021"/>
            <a:ext cx="2451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         represents centroid of </a:t>
            </a:r>
            <a:r>
              <a:rPr lang="en-US" dirty="0" err="1" smtClean="0"/>
              <a:t>distributon</a:t>
            </a:r>
            <a:r>
              <a:rPr lang="en-US" dirty="0" smtClean="0"/>
              <a:t> of particles</a:t>
            </a:r>
            <a:endParaRPr lang="en-US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950037" y="4981604"/>
            <a:ext cx="260632" cy="262987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1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8160" y="431079"/>
            <a:ext cx="37399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bunch is a collection of particles</a:t>
            </a:r>
          </a:p>
          <a:p>
            <a:r>
              <a:rPr lang="en-US" dirty="0">
                <a:cs typeface="Symbol" charset="2"/>
              </a:rPr>
              <a:t>Goal: reduce bunch width (emittance)</a:t>
            </a:r>
            <a:r>
              <a:rPr lang="en-US" dirty="0"/>
              <a:t> </a:t>
            </a:r>
          </a:p>
          <a:p>
            <a:r>
              <a:rPr lang="en-US" dirty="0"/>
              <a:t>    =&gt;  cool the </a:t>
            </a:r>
            <a:r>
              <a:rPr lang="en-US" dirty="0" smtClean="0"/>
              <a:t>beam</a:t>
            </a:r>
          </a:p>
          <a:p>
            <a:r>
              <a:rPr lang="en-US" dirty="0" smtClean="0"/>
              <a:t> Bunch width  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x</a:t>
            </a:r>
            <a:r>
              <a:rPr lang="en-US" dirty="0" smtClean="0">
                <a:cs typeface="Symbol" charset="2"/>
              </a:rPr>
              <a:t> = 1</a:t>
            </a:r>
          </a:p>
          <a:p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Bunch length = 10 mm</a:t>
            </a:r>
          </a:p>
        </p:txBody>
      </p:sp>
      <p:pic>
        <p:nvPicPr>
          <p:cNvPr id="5" name="Picture 4" descr="osc_p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2" y="2261485"/>
            <a:ext cx="8153570" cy="40767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1384" y="660603"/>
            <a:ext cx="361216" cy="361178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03964" y="4217619"/>
            <a:ext cx="7224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0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3" y="1620685"/>
            <a:ext cx="82296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6508" y="817310"/>
            <a:ext cx="316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 mm slice of the </a:t>
            </a:r>
            <a:r>
              <a:rPr lang="en-US" dirty="0" err="1" smtClean="0"/>
              <a:t>distributioin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00336" y="2003952"/>
            <a:ext cx="908866" cy="31690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c_pb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4" y="1364368"/>
            <a:ext cx="8221859" cy="4110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1727" y="5732234"/>
            <a:ext cx="246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Centroid of 0.1mm </a:t>
            </a:r>
            <a:r>
              <a:rPr lang="en-US" dirty="0" err="1" smtClean="0"/>
              <a:t>sllice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39289" y="3739933"/>
            <a:ext cx="93217" cy="1887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49900" y="1701027"/>
            <a:ext cx="908866" cy="31690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3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5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25424</TotalTime>
  <Words>119</Words>
  <Application>Microsoft Macintosh PowerPoint</Application>
  <PresentationFormat>On-screen Show (4:3)</PresentationFormat>
  <Paragraphs>40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Test of Optical Stochastic Cooling in CESR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Schotatic Cooling</dc:title>
  <dc:creator>David Rubin</dc:creator>
  <cp:lastModifiedBy>David Rubin</cp:lastModifiedBy>
  <cp:revision>46</cp:revision>
  <dcterms:created xsi:type="dcterms:W3CDTF">2016-10-03T21:12:27Z</dcterms:created>
  <dcterms:modified xsi:type="dcterms:W3CDTF">2017-09-18T16:19:14Z</dcterms:modified>
</cp:coreProperties>
</file>