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766C-A4E7-124E-B86E-19C2F9EC681B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14CC-126D-794E-823B-220F270A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81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F35E-BAB3-1241-8C3F-4BE22E7B5547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04D4-66BE-4247-8B4D-7378ECCA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515-D356-1845-A0F4-985C94C78397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3C07-8C4E-664F-A61F-EB9617E7626F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17C-7BE4-DC44-8560-8B94711F51C1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83EB-2F61-EE45-8951-19478D5D15A5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438A-3E90-2F4D-A6E7-8BFD29BC7183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6539-857E-E842-9EE1-47498A3CFCD7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6248-6632-AF42-B24A-8DB09CC0B05A}" type="datetime1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256A-1606-244B-B165-A5DAC147E065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0690-D537-5743-B70F-85BA85582A01}" type="datetime1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4873-6CCC-6B4C-A274-5F9D9A47351F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6DD5-3675-3945-8C2C-796ABF9CCE06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7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F3B7-5A82-C04B-91EC-F21F9C99DBCB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8E42-B26D-F348-9673-4CA7964CA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488576"/>
            <a:ext cx="7617502" cy="2445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19233"/>
            <a:ext cx="3812640" cy="54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10" y="5016873"/>
            <a:ext cx="5109489" cy="484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706" y="4586941"/>
            <a:ext cx="65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81AF-3D24-6944-BA56-9DD4CB41B588}" type="datetime1">
              <a:rPr lang="en-US" smtClean="0"/>
              <a:t>10/13/17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64" y="794870"/>
            <a:ext cx="4075835" cy="1670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51" y="3014382"/>
            <a:ext cx="5717495" cy="765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370" y="4998571"/>
            <a:ext cx="3951650" cy="604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12" y="4213412"/>
            <a:ext cx="381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momentum change in the kicker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CA5E-7567-B647-BC18-C623FC5AD9E3}" type="datetime1">
              <a:rPr lang="en-US" smtClean="0"/>
              <a:t>10/13/17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23" y="724647"/>
            <a:ext cx="7931403" cy="612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947" y="1720476"/>
            <a:ext cx="3861122" cy="67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523" y="3025588"/>
            <a:ext cx="6550964" cy="55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235" y="4213412"/>
            <a:ext cx="329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phase advance is 180 deg. then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122" y="5012017"/>
            <a:ext cx="5620003" cy="63574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015B-20C5-C445-983B-0E2B6C48A0F6}" type="datetime1">
              <a:rPr lang="en-US" smtClean="0"/>
              <a:t>10/13/17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28" y="1178859"/>
            <a:ext cx="7758483" cy="868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51" y="3149600"/>
            <a:ext cx="6578705" cy="989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0706" y="21814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84" y="2173194"/>
            <a:ext cx="1528908" cy="411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412" y="2749176"/>
            <a:ext cx="3408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average over </a:t>
            </a:r>
            <a:r>
              <a:rPr lang="en-US" dirty="0" err="1" smtClean="0"/>
              <a:t>betatron</a:t>
            </a:r>
            <a:r>
              <a:rPr lang="en-US" dirty="0" smtClean="0"/>
              <a:t> phases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984" y="5193552"/>
            <a:ext cx="6011692" cy="78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9529" y="4392706"/>
            <a:ext cx="232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optics are symmetric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F943-E418-814D-B167-A32B41434EF8}" type="datetime1">
              <a:rPr lang="en-US" smtClean="0"/>
              <a:t>10/13/17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8E42-B26D-F348-9673-4CA7964CA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2</cp:revision>
  <dcterms:created xsi:type="dcterms:W3CDTF">2017-10-13T13:34:32Z</dcterms:created>
  <dcterms:modified xsi:type="dcterms:W3CDTF">2017-10-13T13:46:00Z</dcterms:modified>
</cp:coreProperties>
</file>