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2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5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0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3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0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2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5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7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2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8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5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6A59-F2E5-495F-AB24-2C78AE2AB07D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FC27A-1242-4E5D-A942-AABBE7A0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2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74345"/>
            <a:ext cx="8458200" cy="5638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genda 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for the internal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review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09/05/12  1-5p  311 Newman)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Purpose of the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internal, external review and project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obj. 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Georg), 15 min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Cryomodule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overview (Yun), 5 min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SRF 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results and requirements (Matthias), 10 min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Ancillary systems (coupler, tuner) (Vadim, Matthias), 10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 loads (Ralf), 5 min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Cryogenic principle of the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module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(Eric), 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15 min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Mechanical design, choice of material, production steps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Yun, 30 min)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Stress and cool-down analysis (Yun, 10 min)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Alignment, WPM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(Yun), 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5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Instrumentation (Peter), 5 min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Safety requirements and regulations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(James), 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10 min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Schedule (Tim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), 10 min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Discussion, 30 min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Agenda preparation for the external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review, 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15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</a:t>
            </a:r>
          </a:p>
          <a:p>
            <a:pPr lvl="0">
              <a:lnSpc>
                <a:spcPct val="120000"/>
              </a:lnSpc>
            </a:pP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Total time scheduled: 2 h 55 min</a:t>
            </a:r>
          </a:p>
          <a:p>
            <a:pPr lvl="0">
              <a:lnSpc>
                <a:spcPct val="120000"/>
              </a:lnSpc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Proposition: not more than 5 min discussion, I break (15 min) at 2:30p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13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LEPP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Ralf G. Eichhorn</dc:creator>
  <cp:lastModifiedBy>Ralf G. Eichhorn</cp:lastModifiedBy>
  <cp:revision>4</cp:revision>
  <dcterms:created xsi:type="dcterms:W3CDTF">2012-08-14T13:50:29Z</dcterms:created>
  <dcterms:modified xsi:type="dcterms:W3CDTF">2012-09-05T16:12:13Z</dcterms:modified>
</cp:coreProperties>
</file>