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8" d="100"/>
          <a:sy n="128" d="100"/>
        </p:scale>
        <p:origin x="-123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E6A59-F2E5-495F-AB24-2C78AE2AB07D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FC27A-1242-4E5D-A942-AABBE7A06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359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E6A59-F2E5-495F-AB24-2C78AE2AB07D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FC27A-1242-4E5D-A942-AABBE7A06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108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E6A59-F2E5-495F-AB24-2C78AE2AB07D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FC27A-1242-4E5D-A942-AABBE7A06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138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E6A59-F2E5-495F-AB24-2C78AE2AB07D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FC27A-1242-4E5D-A942-AABBE7A06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300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E6A59-F2E5-495F-AB24-2C78AE2AB07D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FC27A-1242-4E5D-A942-AABBE7A06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121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E6A59-F2E5-495F-AB24-2C78AE2AB07D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FC27A-1242-4E5D-A942-AABBE7A06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054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E6A59-F2E5-495F-AB24-2C78AE2AB07D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FC27A-1242-4E5D-A942-AABBE7A06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9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E6A59-F2E5-495F-AB24-2C78AE2AB07D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FC27A-1242-4E5D-A942-AABBE7A06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023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E6A59-F2E5-495F-AB24-2C78AE2AB07D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FC27A-1242-4E5D-A942-AABBE7A06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886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E6A59-F2E5-495F-AB24-2C78AE2AB07D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FC27A-1242-4E5D-A942-AABBE7A06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354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E6A59-F2E5-495F-AB24-2C78AE2AB07D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FC27A-1242-4E5D-A942-AABBE7A06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38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E6A59-F2E5-495F-AB24-2C78AE2AB07D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FC27A-1242-4E5D-A942-AABBE7A06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822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474345"/>
            <a:ext cx="8458200" cy="56384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genda </a:t>
            </a: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for the internal 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review 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09/05/12  1-5p  311 Newman)</a:t>
            </a:r>
            <a:endParaRPr lang="en-U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</a:p>
          <a:p>
            <a:pPr marL="285750" lvl="0" indent="-285750">
              <a:lnSpc>
                <a:spcPct val="120000"/>
              </a:lnSpc>
              <a:buFont typeface="Arial" pitchFamily="34" charset="0"/>
              <a:buChar char="•"/>
            </a:pP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Purpose of the 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internal, external review and project 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obj. 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Georg), 15 min</a:t>
            </a:r>
          </a:p>
          <a:p>
            <a:pPr marL="285750" lvl="0" indent="-285750">
              <a:lnSpc>
                <a:spcPct val="120000"/>
              </a:lnSpc>
              <a:buFont typeface="Arial" pitchFamily="34" charset="0"/>
              <a:buChar char="•"/>
            </a:pP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Cryomodule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overview (Yun), 5 min</a:t>
            </a:r>
            <a:endParaRPr lang="en-U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lvl="0" indent="-285750">
              <a:lnSpc>
                <a:spcPct val="120000"/>
              </a:lnSpc>
              <a:buFont typeface="Arial" pitchFamily="34" charset="0"/>
              <a:buChar char="•"/>
            </a:pP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SRF 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results and requirements (Matthias), 10 min</a:t>
            </a:r>
          </a:p>
          <a:p>
            <a:pPr marL="285750" lvl="0" indent="-285750">
              <a:lnSpc>
                <a:spcPct val="120000"/>
              </a:lnSpc>
              <a:buFont typeface="Arial" pitchFamily="34" charset="0"/>
              <a:buChar char="•"/>
            </a:pP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Ancillary systems (coupler, tuner) (Vadim, Matthias), 10 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min</a:t>
            </a:r>
          </a:p>
          <a:p>
            <a:pPr marL="285750" lvl="0" indent="-285750">
              <a:lnSpc>
                <a:spcPct val="120000"/>
              </a:lnSpc>
              <a:buFont typeface="Arial" pitchFamily="34" charset="0"/>
              <a:buChar char="•"/>
            </a:pP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HOM loads (Ralf), 5 min</a:t>
            </a:r>
            <a:endParaRPr lang="en-U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lvl="0" indent="-285750">
              <a:lnSpc>
                <a:spcPct val="120000"/>
              </a:lnSpc>
              <a:buFont typeface="Arial" pitchFamily="34" charset="0"/>
              <a:buChar char="•"/>
            </a:pP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Cryogenic principle of the 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module 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(Eric), 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15 min</a:t>
            </a:r>
          </a:p>
          <a:p>
            <a:pPr marL="285750" lvl="0" indent="-285750">
              <a:lnSpc>
                <a:spcPct val="120000"/>
              </a:lnSpc>
              <a:buFont typeface="Arial" pitchFamily="34" charset="0"/>
              <a:buChar char="•"/>
            </a:pP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Mechanical design, choice of material, production steps 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Yun, 30 min)</a:t>
            </a:r>
          </a:p>
          <a:p>
            <a:pPr marL="285750" lvl="0" indent="-285750">
              <a:lnSpc>
                <a:spcPct val="120000"/>
              </a:lnSpc>
              <a:buFont typeface="Arial" pitchFamily="34" charset="0"/>
              <a:buChar char="•"/>
            </a:pP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Stress and cool-down analysis (Yun, 10 min)</a:t>
            </a:r>
          </a:p>
          <a:p>
            <a:pPr marL="285750" lvl="0" indent="-285750">
              <a:lnSpc>
                <a:spcPct val="120000"/>
              </a:lnSpc>
              <a:buFont typeface="Arial" pitchFamily="34" charset="0"/>
              <a:buChar char="•"/>
            </a:pP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Alignment, WPM 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(Yun), 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5 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min</a:t>
            </a:r>
          </a:p>
          <a:p>
            <a:pPr marL="285750" lvl="0" indent="-285750">
              <a:lnSpc>
                <a:spcPct val="120000"/>
              </a:lnSpc>
              <a:buFont typeface="Arial" pitchFamily="34" charset="0"/>
              <a:buChar char="•"/>
            </a:pP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Instrumentation (Peter), 5 min</a:t>
            </a:r>
            <a:endParaRPr lang="en-U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lvl="0" indent="-285750">
              <a:lnSpc>
                <a:spcPct val="120000"/>
              </a:lnSpc>
              <a:buFont typeface="Arial" pitchFamily="34" charset="0"/>
              <a:buChar char="•"/>
            </a:pP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Safety requirements and regulations 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(James), 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10 min</a:t>
            </a:r>
          </a:p>
          <a:p>
            <a:pPr marL="285750" lvl="0" indent="-285750">
              <a:lnSpc>
                <a:spcPct val="120000"/>
              </a:lnSpc>
              <a:buFont typeface="Arial" pitchFamily="34" charset="0"/>
              <a:buChar char="•"/>
            </a:pP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Schedule (Tim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), 10 min</a:t>
            </a:r>
          </a:p>
          <a:p>
            <a:pPr marL="285750" lvl="0" indent="-285750">
              <a:lnSpc>
                <a:spcPct val="120000"/>
              </a:lnSpc>
              <a:buFont typeface="Arial" pitchFamily="34" charset="0"/>
              <a:buChar char="•"/>
            </a:pP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Discussion, 30 min</a:t>
            </a:r>
          </a:p>
          <a:p>
            <a:pPr marL="285750" lvl="0" indent="-285750">
              <a:lnSpc>
                <a:spcPct val="120000"/>
              </a:lnSpc>
              <a:buFont typeface="Arial" pitchFamily="34" charset="0"/>
              <a:buChar char="•"/>
            </a:pP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Agenda preparation for the external 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review, 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15 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min</a:t>
            </a:r>
          </a:p>
          <a:p>
            <a:pPr lvl="0">
              <a:lnSpc>
                <a:spcPct val="120000"/>
              </a:lnSpc>
            </a:pPr>
            <a:endParaRPr lang="en-US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120000"/>
              </a:lnSpc>
            </a:pP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Total time scheduled: 2 h 55 min</a:t>
            </a:r>
          </a:p>
          <a:p>
            <a:pPr lvl="0">
              <a:lnSpc>
                <a:spcPct val="120000"/>
              </a:lnSpc>
            </a:pP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Proposition: not more than 5 min discussion, I break (15 min) at 2:30p</a:t>
            </a:r>
            <a:endParaRPr lang="en-U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2136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11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LEPP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Ralf G. Eichhorn</dc:creator>
  <cp:lastModifiedBy>Ralf G. Eichhorn</cp:lastModifiedBy>
  <cp:revision>4</cp:revision>
  <dcterms:created xsi:type="dcterms:W3CDTF">2012-08-14T13:50:29Z</dcterms:created>
  <dcterms:modified xsi:type="dcterms:W3CDTF">2012-09-05T16:12:13Z</dcterms:modified>
</cp:coreProperties>
</file>